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98"/>
  </p:notesMasterIdLst>
  <p:handoutMasterIdLst>
    <p:handoutMasterId r:id="rId99"/>
  </p:handoutMasterIdLst>
  <p:sldIdLst>
    <p:sldId id="439" r:id="rId2"/>
    <p:sldId id="677" r:id="rId3"/>
    <p:sldId id="770" r:id="rId4"/>
    <p:sldId id="771" r:id="rId5"/>
    <p:sldId id="772" r:id="rId6"/>
    <p:sldId id="773" r:id="rId7"/>
    <p:sldId id="774" r:id="rId8"/>
    <p:sldId id="775" r:id="rId9"/>
    <p:sldId id="776" r:id="rId10"/>
    <p:sldId id="778" r:id="rId11"/>
    <p:sldId id="780" r:id="rId12"/>
    <p:sldId id="784" r:id="rId13"/>
    <p:sldId id="783" r:id="rId14"/>
    <p:sldId id="785" r:id="rId15"/>
    <p:sldId id="786" r:id="rId16"/>
    <p:sldId id="787" r:id="rId17"/>
    <p:sldId id="788" r:id="rId18"/>
    <p:sldId id="789" r:id="rId19"/>
    <p:sldId id="790" r:id="rId20"/>
    <p:sldId id="791" r:id="rId21"/>
    <p:sldId id="793" r:id="rId22"/>
    <p:sldId id="792" r:id="rId23"/>
    <p:sldId id="794" r:id="rId24"/>
    <p:sldId id="795" r:id="rId25"/>
    <p:sldId id="796" r:id="rId26"/>
    <p:sldId id="797" r:id="rId27"/>
    <p:sldId id="798" r:id="rId28"/>
    <p:sldId id="799" r:id="rId29"/>
    <p:sldId id="800" r:id="rId30"/>
    <p:sldId id="801" r:id="rId31"/>
    <p:sldId id="802" r:id="rId32"/>
    <p:sldId id="803" r:id="rId33"/>
    <p:sldId id="804" r:id="rId34"/>
    <p:sldId id="805" r:id="rId35"/>
    <p:sldId id="806" r:id="rId36"/>
    <p:sldId id="807" r:id="rId37"/>
    <p:sldId id="808" r:id="rId38"/>
    <p:sldId id="809" r:id="rId39"/>
    <p:sldId id="810" r:id="rId40"/>
    <p:sldId id="811" r:id="rId41"/>
    <p:sldId id="812" r:id="rId42"/>
    <p:sldId id="813" r:id="rId43"/>
    <p:sldId id="814" r:id="rId44"/>
    <p:sldId id="815" r:id="rId45"/>
    <p:sldId id="816" r:id="rId46"/>
    <p:sldId id="817" r:id="rId47"/>
    <p:sldId id="818" r:id="rId48"/>
    <p:sldId id="819" r:id="rId49"/>
    <p:sldId id="820" r:id="rId50"/>
    <p:sldId id="821" r:id="rId51"/>
    <p:sldId id="822" r:id="rId52"/>
    <p:sldId id="823" r:id="rId53"/>
    <p:sldId id="824" r:id="rId54"/>
    <p:sldId id="825" r:id="rId55"/>
    <p:sldId id="826" r:id="rId56"/>
    <p:sldId id="827" r:id="rId57"/>
    <p:sldId id="828" r:id="rId58"/>
    <p:sldId id="829" r:id="rId59"/>
    <p:sldId id="831" r:id="rId60"/>
    <p:sldId id="832" r:id="rId61"/>
    <p:sldId id="833" r:id="rId62"/>
    <p:sldId id="834" r:id="rId63"/>
    <p:sldId id="835" r:id="rId64"/>
    <p:sldId id="836" r:id="rId65"/>
    <p:sldId id="837" r:id="rId66"/>
    <p:sldId id="838" r:id="rId67"/>
    <p:sldId id="839" r:id="rId68"/>
    <p:sldId id="840" r:id="rId69"/>
    <p:sldId id="841" r:id="rId70"/>
    <p:sldId id="842" r:id="rId71"/>
    <p:sldId id="843" r:id="rId72"/>
    <p:sldId id="844" r:id="rId73"/>
    <p:sldId id="845" r:id="rId74"/>
    <p:sldId id="866" r:id="rId75"/>
    <p:sldId id="846" r:id="rId76"/>
    <p:sldId id="847" r:id="rId77"/>
    <p:sldId id="848" r:id="rId78"/>
    <p:sldId id="849" r:id="rId79"/>
    <p:sldId id="867" r:id="rId80"/>
    <p:sldId id="850" r:id="rId81"/>
    <p:sldId id="851" r:id="rId82"/>
    <p:sldId id="852" r:id="rId83"/>
    <p:sldId id="853" r:id="rId84"/>
    <p:sldId id="854" r:id="rId85"/>
    <p:sldId id="855" r:id="rId86"/>
    <p:sldId id="856" r:id="rId87"/>
    <p:sldId id="857" r:id="rId88"/>
    <p:sldId id="858" r:id="rId89"/>
    <p:sldId id="859" r:id="rId90"/>
    <p:sldId id="860" r:id="rId91"/>
    <p:sldId id="861" r:id="rId92"/>
    <p:sldId id="862" r:id="rId93"/>
    <p:sldId id="863" r:id="rId94"/>
    <p:sldId id="864" r:id="rId95"/>
    <p:sldId id="865" r:id="rId96"/>
    <p:sldId id="708" r:id="rId97"/>
  </p:sldIdLst>
  <p:sldSz cx="9144000" cy="6858000" type="screen4x3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charset="0"/>
        <a:ea typeface="宋体" panose="02010600030101010101" pitchFamily="2" charset="-122"/>
        <a:cs typeface="+mn-cs"/>
      </a:defRPr>
    </a:lvl9pPr>
  </p:defaultTextStyle>
  <p:modifyVerifier cryptProviderType="rsaAES" cryptAlgorithmClass="hash" cryptAlgorithmType="typeAny" cryptAlgorithmSid="14" spinCount="100000" saltData="tSVeMxfZQ3X8WI3iKYfa8Q==" hashData="LE/GlDE7i+LUdivaMI/xMh+mwm4CgOnReVNY3v/mitPhXPnwWeW1zxIJfWHqHRzaydcGyI7OqP7I6SUhQp1UBw=="/>
  <p:extLst>
    <p:ext uri="{EFAFB233-063F-42B5-8137-9DF3F51BA10A}">
      <p15:sldGuideLst xmlns:p15="http://schemas.microsoft.com/office/powerpoint/2012/main">
        <p15:guide id="1" userDrawn="1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anwei Zheng" initials="YZ" lastIdx="1" clrIdx="0">
    <p:extLst>
      <p:ext uri="{19B8F6BF-5375-455C-9EA6-DF929625EA0E}">
        <p15:presenceInfo xmlns:p15="http://schemas.microsoft.com/office/powerpoint/2012/main" userId="88d140df9576ec4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00FF"/>
    <a:srgbClr val="0070C0"/>
    <a:srgbClr val="FFFFFF"/>
    <a:srgbClr val="4472C4"/>
    <a:srgbClr val="E84855"/>
    <a:srgbClr val="1B998B"/>
    <a:srgbClr val="0066FF"/>
    <a:srgbClr val="FFFD82"/>
    <a:srgbClr val="D2DEEF"/>
    <a:srgbClr val="EAEF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92" autoAdjust="0"/>
    <p:restoredTop sz="85970" autoAdjust="0"/>
  </p:normalViewPr>
  <p:slideViewPr>
    <p:cSldViewPr>
      <p:cViewPr varScale="1">
        <p:scale>
          <a:sx n="97" d="100"/>
          <a:sy n="97" d="100"/>
        </p:scale>
        <p:origin x="69" y="60"/>
      </p:cViewPr>
      <p:guideLst>
        <p:guide/>
        <p:guide orient="horz" pos="2160"/>
      </p:guideLst>
    </p:cSldViewPr>
  </p:slideViewPr>
  <p:outlineViewPr>
    <p:cViewPr>
      <p:scale>
        <a:sx n="33" d="100"/>
        <a:sy n="33" d="100"/>
      </p:scale>
      <p:origin x="0" y="-5865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>
      <p:cViewPr varScale="1">
        <p:scale>
          <a:sx n="63" d="100"/>
          <a:sy n="63" d="100"/>
        </p:scale>
        <p:origin x="2280" y="6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viewProps" Target="view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handoutMaster" Target="handoutMasters/handoutMaster1.xml"/><Relationship Id="rId10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notesMaster" Target="notesMasters/notesMaster1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78932C-8C37-49E0-91E7-9B62CE34B1F7}" type="datetimeFigureOut">
              <a:rPr lang="zh-CN" altLang="en-US" smtClean="0"/>
              <a:t>2023/5/7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E7CF6E-9FB8-447C-91C7-AEBC91D8CB0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0" hangingPunct="0">
              <a:defRPr sz="1200">
                <a:latin typeface="Calibri" panose="020F050202020403020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0" hangingPunct="0">
              <a:defRPr sz="1200">
                <a:latin typeface="Calibri" panose="020F050202020403020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6D63082C-D9FC-4144-9E95-4F8267D7FCC9}" type="datetimeFigureOut">
              <a:rPr lang="en-US"/>
              <a:t>5/7/2023</a:t>
            </a:fld>
            <a:endParaRPr 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  <a:endParaRPr lang="en-US" altLang="en-US" noProof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0" hangingPunct="0">
              <a:defRPr sz="1200">
                <a:latin typeface="Calibri" panose="020F050202020403020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algn="r" eaLnBrk="0" hangingPunct="0">
              <a:defRPr sz="1200">
                <a:latin typeface="Calibri" panose="020F050202020403020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5D9548A5-B1AB-3F4F-9770-E08DEE99858B}" type="slidenum">
              <a:rPr lang="en-US" altLang="zh-CN"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55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ea typeface="宋体" panose="02010600030101010101" pitchFamily="2" charset="-122"/>
            </a:endParaRPr>
          </a:p>
        </p:txBody>
      </p:sp>
      <p:sp>
        <p:nvSpPr>
          <p:cNvPr id="2355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fld id="{358C0F6F-2FB0-3A4F-8E90-044F055463D9}" type="slidenum">
              <a:rPr lang="en-US" altLang="zh-CN"/>
              <a:t>1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10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352551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11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400047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12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426748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13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429296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14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425429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15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44574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16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580357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17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993276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18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5966642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19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074139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5697895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20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3212731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21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6627935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22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2908333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23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6277304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24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1787201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25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6599426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26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7502262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27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7137239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28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0841018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29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660681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9929384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30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6273176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31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5191971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32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7909473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33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9909813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34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8989285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35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2584209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36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4480240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37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9656967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38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1111495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39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515585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1620584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40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5813841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41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4456424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42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8126861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43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9380280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44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65761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45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7075347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46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6075509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47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0848671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48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7483003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49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387762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3809946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50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7637082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51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923287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52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4532690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53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56272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54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3183037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55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3973806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56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9794621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57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4169097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58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405072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59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88719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5069301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60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9842898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61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0944823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62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6874005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63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448531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64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56859879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65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9135772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66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1331292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67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66243912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68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86675003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69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571038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10499560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70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12050175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71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11353276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72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70440283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73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1082547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74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87336112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75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5499296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76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3629464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77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68118879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78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5856285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79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478644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28060367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80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92396188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81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96276160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82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44901635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83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75229348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84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49175565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85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96287587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86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03243907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87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85432993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88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77103082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89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664575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5387192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90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69887911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91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17748380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92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51620732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93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14916579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94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56536971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548A5-B1AB-3F4F-9770-E08DEE99858B}" type="slidenum">
              <a:rPr lang="en-US" altLang="zh-CN" smtClean="0"/>
              <a:t>95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56326237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55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ea typeface="宋体" panose="02010600030101010101" pitchFamily="2" charset="-122"/>
            </a:endParaRPr>
          </a:p>
        </p:txBody>
      </p:sp>
      <p:sp>
        <p:nvSpPr>
          <p:cNvPr id="2355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fld id="{358C0F6F-2FB0-3A4F-8E90-044F055463D9}" type="slidenum">
              <a:rPr lang="en-US" altLang="zh-CN"/>
              <a:t>96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002560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BY1306147 </a:t>
            </a:r>
            <a:r>
              <a:rPr lang="en-US" dirty="0" err="1"/>
              <a:t>张硕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4106B08-2A05-4E4A-BB4F-B483A66EA091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448251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1D828F9-2628-9149-86BE-B70DE401120D}" type="slidenum">
              <a:rPr lang="en-US"/>
              <a:t>‹#›</a:t>
            </a:fld>
            <a:endParaRPr lang="en-US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9C0C6F49-EFC7-443A-96CC-D446971D2FB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-18673"/>
            <a:ext cx="9144000" cy="495052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57150" dist="19050" dir="5400000" algn="ctr" rotWithShape="0">
              <a:srgbClr val="000000">
                <a:alpha val="62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7170447-409F-49DA-AA80-A52355ABC5DE}"/>
              </a:ext>
            </a:extLst>
          </p:cNvPr>
          <p:cNvSpPr txBox="1"/>
          <p:nvPr userDrawn="1"/>
        </p:nvSpPr>
        <p:spPr>
          <a:xfrm>
            <a:off x="5996985" y="80301"/>
            <a:ext cx="31470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郑艳伟，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zhengyw@sdu.edu.cn</a:t>
            </a: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281FF54-ACF5-45E5-B448-9319B0F3A03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992" y="22777"/>
            <a:ext cx="1368152" cy="426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223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D10E3CEC-4AC6-4865-8219-F65DB1BB2B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A51CB-2EA0-4CCE-BC1F-19C7633E457D}" type="datetimeFigureOut">
              <a:rPr lang="zh-CN" altLang="en-US" smtClean="0"/>
              <a:t>2023/5/7</a:t>
            </a:fld>
            <a:endParaRPr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EFBC277-09F1-4645-9EBA-C503F36D666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9874BC8-A9E1-416A-999A-738A0D0266C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09388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A51CB-2EA0-4CCE-BC1F-19C7633E457D}" type="datetimeFigureOut">
              <a:rPr lang="zh-CN" altLang="en-US" smtClean="0"/>
              <a:t>2023/5/7</a:t>
            </a:fld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874BC8-A9E1-416A-999A-738A0D0266C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85" r:id="rId2"/>
    <p:sldLayoutId id="2147483686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13.png"/><Relationship Id="rId3" Type="http://schemas.openxmlformats.org/officeDocument/2006/relationships/image" Target="../media/image16.png"/><Relationship Id="rId7" Type="http://schemas.openxmlformats.org/officeDocument/2006/relationships/image" Target="../media/image19.pn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18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4" Type="http://schemas.openxmlformats.org/officeDocument/2006/relationships/image" Target="../media/image17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13.png"/><Relationship Id="rId3" Type="http://schemas.openxmlformats.org/officeDocument/2006/relationships/image" Target="../media/image16.png"/><Relationship Id="rId7" Type="http://schemas.openxmlformats.org/officeDocument/2006/relationships/image" Target="../media/image21.pn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18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4" Type="http://schemas.openxmlformats.org/officeDocument/2006/relationships/image" Target="../media/image17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23.pn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4" Type="http://schemas.openxmlformats.org/officeDocument/2006/relationships/image" Target="../media/image17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13.png"/><Relationship Id="rId3" Type="http://schemas.openxmlformats.org/officeDocument/2006/relationships/image" Target="../media/image26.png"/><Relationship Id="rId7" Type="http://schemas.openxmlformats.org/officeDocument/2006/relationships/image" Target="../media/image28.pn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27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4" Type="http://schemas.openxmlformats.org/officeDocument/2006/relationships/image" Target="../media/image17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30.pn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5.png"/><Relationship Id="rId3" Type="http://schemas.openxmlformats.org/officeDocument/2006/relationships/image" Target="../media/image3.png"/><Relationship Id="rId7" Type="http://schemas.openxmlformats.org/officeDocument/2006/relationships/image" Target="../media/image33.pn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5.png"/><Relationship Id="rId3" Type="http://schemas.openxmlformats.org/officeDocument/2006/relationships/image" Target="../media/image3.png"/><Relationship Id="rId7" Type="http://schemas.openxmlformats.org/officeDocument/2006/relationships/image" Target="../media/image33.pn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18.png"/><Relationship Id="rId15" Type="http://schemas.openxmlformats.org/officeDocument/2006/relationships/image" Target="../media/image38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50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12" Type="http://schemas.openxmlformats.org/officeDocument/2006/relationships/image" Target="../media/image4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11" Type="http://schemas.openxmlformats.org/officeDocument/2006/relationships/image" Target="../media/image48.png"/><Relationship Id="rId5" Type="http://schemas.openxmlformats.org/officeDocument/2006/relationships/image" Target="../media/image42.png"/><Relationship Id="rId15" Type="http://schemas.openxmlformats.org/officeDocument/2006/relationships/image" Target="../media/image52.pn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Relationship Id="rId14" Type="http://schemas.openxmlformats.org/officeDocument/2006/relationships/image" Target="../media/image5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65.png"/><Relationship Id="rId18" Type="http://schemas.openxmlformats.org/officeDocument/2006/relationships/image" Target="../media/image70.png"/><Relationship Id="rId3" Type="http://schemas.openxmlformats.org/officeDocument/2006/relationships/image" Target="../media/image55.png"/><Relationship Id="rId21" Type="http://schemas.openxmlformats.org/officeDocument/2006/relationships/image" Target="../media/image73.png"/><Relationship Id="rId7" Type="http://schemas.openxmlformats.org/officeDocument/2006/relationships/image" Target="../media/image59.png"/><Relationship Id="rId12" Type="http://schemas.openxmlformats.org/officeDocument/2006/relationships/image" Target="../media/image64.png"/><Relationship Id="rId17" Type="http://schemas.openxmlformats.org/officeDocument/2006/relationships/image" Target="../media/image69.png"/><Relationship Id="rId2" Type="http://schemas.openxmlformats.org/officeDocument/2006/relationships/notesSlide" Target="../notesSlides/notesSlide23.xml"/><Relationship Id="rId16" Type="http://schemas.openxmlformats.org/officeDocument/2006/relationships/image" Target="../media/image68.png"/><Relationship Id="rId20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11" Type="http://schemas.openxmlformats.org/officeDocument/2006/relationships/image" Target="../media/image63.png"/><Relationship Id="rId24" Type="http://schemas.openxmlformats.org/officeDocument/2006/relationships/image" Target="../media/image76.png"/><Relationship Id="rId5" Type="http://schemas.openxmlformats.org/officeDocument/2006/relationships/image" Target="../media/image57.png"/><Relationship Id="rId15" Type="http://schemas.openxmlformats.org/officeDocument/2006/relationships/image" Target="../media/image67.png"/><Relationship Id="rId23" Type="http://schemas.openxmlformats.org/officeDocument/2006/relationships/image" Target="../media/image75.png"/><Relationship Id="rId10" Type="http://schemas.openxmlformats.org/officeDocument/2006/relationships/image" Target="../media/image62.png"/><Relationship Id="rId19" Type="http://schemas.openxmlformats.org/officeDocument/2006/relationships/image" Target="../media/image71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Relationship Id="rId14" Type="http://schemas.openxmlformats.org/officeDocument/2006/relationships/image" Target="../media/image66.png"/><Relationship Id="rId22" Type="http://schemas.openxmlformats.org/officeDocument/2006/relationships/image" Target="../media/image7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81.png"/><Relationship Id="rId7" Type="http://schemas.openxmlformats.org/officeDocument/2006/relationships/image" Target="../media/image8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11" Type="http://schemas.openxmlformats.org/officeDocument/2006/relationships/image" Target="../media/image89.png"/><Relationship Id="rId5" Type="http://schemas.openxmlformats.org/officeDocument/2006/relationships/image" Target="../media/image83.png"/><Relationship Id="rId10" Type="http://schemas.openxmlformats.org/officeDocument/2006/relationships/image" Target="../media/image88.png"/><Relationship Id="rId4" Type="http://schemas.openxmlformats.org/officeDocument/2006/relationships/image" Target="../media/image82.png"/><Relationship Id="rId9" Type="http://schemas.openxmlformats.org/officeDocument/2006/relationships/image" Target="../media/image87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13" Type="http://schemas.openxmlformats.org/officeDocument/2006/relationships/image" Target="../media/image100.png"/><Relationship Id="rId18" Type="http://schemas.openxmlformats.org/officeDocument/2006/relationships/image" Target="../media/image105.png"/><Relationship Id="rId26" Type="http://schemas.openxmlformats.org/officeDocument/2006/relationships/image" Target="../media/image113.png"/><Relationship Id="rId3" Type="http://schemas.openxmlformats.org/officeDocument/2006/relationships/image" Target="../media/image90.png"/><Relationship Id="rId21" Type="http://schemas.openxmlformats.org/officeDocument/2006/relationships/image" Target="../media/image108.png"/><Relationship Id="rId7" Type="http://schemas.openxmlformats.org/officeDocument/2006/relationships/image" Target="../media/image94.png"/><Relationship Id="rId12" Type="http://schemas.openxmlformats.org/officeDocument/2006/relationships/image" Target="../media/image99.png"/><Relationship Id="rId17" Type="http://schemas.openxmlformats.org/officeDocument/2006/relationships/image" Target="../media/image104.png"/><Relationship Id="rId25" Type="http://schemas.openxmlformats.org/officeDocument/2006/relationships/image" Target="../media/image112.png"/><Relationship Id="rId2" Type="http://schemas.openxmlformats.org/officeDocument/2006/relationships/notesSlide" Target="../notesSlides/notesSlide28.xml"/><Relationship Id="rId16" Type="http://schemas.openxmlformats.org/officeDocument/2006/relationships/image" Target="../media/image103.png"/><Relationship Id="rId20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11" Type="http://schemas.openxmlformats.org/officeDocument/2006/relationships/image" Target="../media/image98.png"/><Relationship Id="rId24" Type="http://schemas.openxmlformats.org/officeDocument/2006/relationships/image" Target="../media/image111.png"/><Relationship Id="rId5" Type="http://schemas.openxmlformats.org/officeDocument/2006/relationships/image" Target="../media/image92.png"/><Relationship Id="rId15" Type="http://schemas.openxmlformats.org/officeDocument/2006/relationships/image" Target="../media/image102.png"/><Relationship Id="rId23" Type="http://schemas.openxmlformats.org/officeDocument/2006/relationships/image" Target="../media/image110.png"/><Relationship Id="rId10" Type="http://schemas.openxmlformats.org/officeDocument/2006/relationships/image" Target="../media/image97.png"/><Relationship Id="rId19" Type="http://schemas.openxmlformats.org/officeDocument/2006/relationships/image" Target="../media/image106.png"/><Relationship Id="rId4" Type="http://schemas.openxmlformats.org/officeDocument/2006/relationships/image" Target="../media/image91.png"/><Relationship Id="rId9" Type="http://schemas.openxmlformats.org/officeDocument/2006/relationships/image" Target="../media/image96.png"/><Relationship Id="rId14" Type="http://schemas.openxmlformats.org/officeDocument/2006/relationships/image" Target="../media/image101.png"/><Relationship Id="rId22" Type="http://schemas.openxmlformats.org/officeDocument/2006/relationships/image" Target="../media/image109.png"/><Relationship Id="rId27" Type="http://schemas.openxmlformats.org/officeDocument/2006/relationships/image" Target="../media/image114.png"/></Relationships>
</file>

<file path=ppt/slides/_rels/slide2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5.png"/><Relationship Id="rId18" Type="http://schemas.openxmlformats.org/officeDocument/2006/relationships/image" Target="../media/image130.png"/><Relationship Id="rId26" Type="http://schemas.openxmlformats.org/officeDocument/2006/relationships/image" Target="../media/image138.png"/><Relationship Id="rId39" Type="http://schemas.openxmlformats.org/officeDocument/2006/relationships/image" Target="../media/image151.png"/><Relationship Id="rId21" Type="http://schemas.openxmlformats.org/officeDocument/2006/relationships/image" Target="../media/image133.png"/><Relationship Id="rId34" Type="http://schemas.openxmlformats.org/officeDocument/2006/relationships/image" Target="../media/image146.png"/><Relationship Id="rId7" Type="http://schemas.openxmlformats.org/officeDocument/2006/relationships/image" Target="../media/image119.png"/><Relationship Id="rId2" Type="http://schemas.openxmlformats.org/officeDocument/2006/relationships/notesSlide" Target="../notesSlides/notesSlide29.xml"/><Relationship Id="rId16" Type="http://schemas.openxmlformats.org/officeDocument/2006/relationships/image" Target="../media/image128.png"/><Relationship Id="rId20" Type="http://schemas.openxmlformats.org/officeDocument/2006/relationships/image" Target="../media/image132.png"/><Relationship Id="rId29" Type="http://schemas.openxmlformats.org/officeDocument/2006/relationships/image" Target="../media/image141.png"/><Relationship Id="rId41" Type="http://schemas.openxmlformats.org/officeDocument/2006/relationships/image" Target="../media/image1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8.png"/><Relationship Id="rId11" Type="http://schemas.openxmlformats.org/officeDocument/2006/relationships/image" Target="../media/image123.png"/><Relationship Id="rId24" Type="http://schemas.openxmlformats.org/officeDocument/2006/relationships/image" Target="../media/image136.png"/><Relationship Id="rId32" Type="http://schemas.openxmlformats.org/officeDocument/2006/relationships/image" Target="../media/image144.png"/><Relationship Id="rId37" Type="http://schemas.openxmlformats.org/officeDocument/2006/relationships/image" Target="../media/image149.png"/><Relationship Id="rId40" Type="http://schemas.openxmlformats.org/officeDocument/2006/relationships/image" Target="../media/image152.png"/><Relationship Id="rId5" Type="http://schemas.openxmlformats.org/officeDocument/2006/relationships/image" Target="../media/image117.png"/><Relationship Id="rId15" Type="http://schemas.openxmlformats.org/officeDocument/2006/relationships/image" Target="../media/image127.png"/><Relationship Id="rId23" Type="http://schemas.openxmlformats.org/officeDocument/2006/relationships/image" Target="../media/image135.png"/><Relationship Id="rId28" Type="http://schemas.openxmlformats.org/officeDocument/2006/relationships/image" Target="../media/image140.png"/><Relationship Id="rId36" Type="http://schemas.openxmlformats.org/officeDocument/2006/relationships/image" Target="../media/image148.png"/><Relationship Id="rId10" Type="http://schemas.openxmlformats.org/officeDocument/2006/relationships/image" Target="../media/image122.png"/><Relationship Id="rId19" Type="http://schemas.openxmlformats.org/officeDocument/2006/relationships/image" Target="../media/image131.png"/><Relationship Id="rId31" Type="http://schemas.openxmlformats.org/officeDocument/2006/relationships/image" Target="../media/image143.png"/><Relationship Id="rId4" Type="http://schemas.openxmlformats.org/officeDocument/2006/relationships/image" Target="../media/image116.png"/><Relationship Id="rId9" Type="http://schemas.openxmlformats.org/officeDocument/2006/relationships/image" Target="../media/image121.png"/><Relationship Id="rId14" Type="http://schemas.openxmlformats.org/officeDocument/2006/relationships/image" Target="../media/image126.png"/><Relationship Id="rId22" Type="http://schemas.openxmlformats.org/officeDocument/2006/relationships/image" Target="../media/image134.png"/><Relationship Id="rId27" Type="http://schemas.openxmlformats.org/officeDocument/2006/relationships/image" Target="../media/image139.png"/><Relationship Id="rId30" Type="http://schemas.openxmlformats.org/officeDocument/2006/relationships/image" Target="../media/image142.png"/><Relationship Id="rId35" Type="http://schemas.openxmlformats.org/officeDocument/2006/relationships/image" Target="../media/image147.png"/><Relationship Id="rId8" Type="http://schemas.openxmlformats.org/officeDocument/2006/relationships/image" Target="../media/image120.png"/><Relationship Id="rId3" Type="http://schemas.openxmlformats.org/officeDocument/2006/relationships/image" Target="../media/image115.png"/><Relationship Id="rId12" Type="http://schemas.openxmlformats.org/officeDocument/2006/relationships/image" Target="../media/image124.png"/><Relationship Id="rId17" Type="http://schemas.openxmlformats.org/officeDocument/2006/relationships/image" Target="../media/image129.png"/><Relationship Id="rId25" Type="http://schemas.openxmlformats.org/officeDocument/2006/relationships/image" Target="../media/image137.png"/><Relationship Id="rId33" Type="http://schemas.openxmlformats.org/officeDocument/2006/relationships/image" Target="../media/image145.png"/><Relationship Id="rId38" Type="http://schemas.openxmlformats.org/officeDocument/2006/relationships/image" Target="../media/image15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4.png"/></Relationships>
</file>

<file path=ppt/slides/_rels/slide3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69.png"/><Relationship Id="rId18" Type="http://schemas.openxmlformats.org/officeDocument/2006/relationships/image" Target="../media/image174.png"/><Relationship Id="rId26" Type="http://schemas.openxmlformats.org/officeDocument/2006/relationships/image" Target="../media/image182.png"/><Relationship Id="rId39" Type="http://schemas.openxmlformats.org/officeDocument/2006/relationships/image" Target="../media/image195.png"/><Relationship Id="rId21" Type="http://schemas.openxmlformats.org/officeDocument/2006/relationships/image" Target="../media/image177.png"/><Relationship Id="rId34" Type="http://schemas.openxmlformats.org/officeDocument/2006/relationships/image" Target="../media/image190.png"/><Relationship Id="rId42" Type="http://schemas.openxmlformats.org/officeDocument/2006/relationships/image" Target="../media/image198.png"/><Relationship Id="rId47" Type="http://schemas.openxmlformats.org/officeDocument/2006/relationships/image" Target="../media/image203.png"/><Relationship Id="rId50" Type="http://schemas.openxmlformats.org/officeDocument/2006/relationships/image" Target="../media/image206.png"/><Relationship Id="rId7" Type="http://schemas.openxmlformats.org/officeDocument/2006/relationships/image" Target="../media/image163.png"/><Relationship Id="rId2" Type="http://schemas.openxmlformats.org/officeDocument/2006/relationships/notesSlide" Target="../notesSlides/notesSlide34.xml"/><Relationship Id="rId16" Type="http://schemas.openxmlformats.org/officeDocument/2006/relationships/image" Target="../media/image172.png"/><Relationship Id="rId29" Type="http://schemas.openxmlformats.org/officeDocument/2006/relationships/image" Target="../media/image185.png"/><Relationship Id="rId11" Type="http://schemas.openxmlformats.org/officeDocument/2006/relationships/image" Target="../media/image167.png"/><Relationship Id="rId24" Type="http://schemas.openxmlformats.org/officeDocument/2006/relationships/image" Target="../media/image180.png"/><Relationship Id="rId32" Type="http://schemas.openxmlformats.org/officeDocument/2006/relationships/image" Target="../media/image188.png"/><Relationship Id="rId37" Type="http://schemas.openxmlformats.org/officeDocument/2006/relationships/image" Target="../media/image193.png"/><Relationship Id="rId40" Type="http://schemas.openxmlformats.org/officeDocument/2006/relationships/image" Target="../media/image196.png"/><Relationship Id="rId45" Type="http://schemas.openxmlformats.org/officeDocument/2006/relationships/image" Target="../media/image201.png"/><Relationship Id="rId5" Type="http://schemas.openxmlformats.org/officeDocument/2006/relationships/image" Target="../media/image161.png"/><Relationship Id="rId15" Type="http://schemas.openxmlformats.org/officeDocument/2006/relationships/image" Target="../media/image171.png"/><Relationship Id="rId23" Type="http://schemas.openxmlformats.org/officeDocument/2006/relationships/image" Target="../media/image179.png"/><Relationship Id="rId28" Type="http://schemas.openxmlformats.org/officeDocument/2006/relationships/image" Target="../media/image184.png"/><Relationship Id="rId36" Type="http://schemas.openxmlformats.org/officeDocument/2006/relationships/image" Target="../media/image192.png"/><Relationship Id="rId49" Type="http://schemas.openxmlformats.org/officeDocument/2006/relationships/image" Target="../media/image205.png"/><Relationship Id="rId10" Type="http://schemas.openxmlformats.org/officeDocument/2006/relationships/image" Target="../media/image166.png"/><Relationship Id="rId19" Type="http://schemas.openxmlformats.org/officeDocument/2006/relationships/image" Target="../media/image175.png"/><Relationship Id="rId31" Type="http://schemas.openxmlformats.org/officeDocument/2006/relationships/image" Target="../media/image187.png"/><Relationship Id="rId44" Type="http://schemas.openxmlformats.org/officeDocument/2006/relationships/image" Target="../media/image200.png"/><Relationship Id="rId4" Type="http://schemas.openxmlformats.org/officeDocument/2006/relationships/image" Target="../media/image160.png"/><Relationship Id="rId9" Type="http://schemas.openxmlformats.org/officeDocument/2006/relationships/image" Target="../media/image165.png"/><Relationship Id="rId14" Type="http://schemas.openxmlformats.org/officeDocument/2006/relationships/image" Target="../media/image170.png"/><Relationship Id="rId22" Type="http://schemas.openxmlformats.org/officeDocument/2006/relationships/image" Target="../media/image178.png"/><Relationship Id="rId27" Type="http://schemas.openxmlformats.org/officeDocument/2006/relationships/image" Target="../media/image183.png"/><Relationship Id="rId30" Type="http://schemas.openxmlformats.org/officeDocument/2006/relationships/image" Target="../media/image186.png"/><Relationship Id="rId35" Type="http://schemas.openxmlformats.org/officeDocument/2006/relationships/image" Target="../media/image191.png"/><Relationship Id="rId43" Type="http://schemas.openxmlformats.org/officeDocument/2006/relationships/image" Target="../media/image199.png"/><Relationship Id="rId48" Type="http://schemas.openxmlformats.org/officeDocument/2006/relationships/image" Target="../media/image204.png"/><Relationship Id="rId8" Type="http://schemas.openxmlformats.org/officeDocument/2006/relationships/image" Target="../media/image164.png"/><Relationship Id="rId51" Type="http://schemas.openxmlformats.org/officeDocument/2006/relationships/image" Target="../media/image207.png"/><Relationship Id="rId3" Type="http://schemas.openxmlformats.org/officeDocument/2006/relationships/image" Target="../media/image159.png"/><Relationship Id="rId12" Type="http://schemas.openxmlformats.org/officeDocument/2006/relationships/image" Target="../media/image168.png"/><Relationship Id="rId17" Type="http://schemas.openxmlformats.org/officeDocument/2006/relationships/image" Target="../media/image173.png"/><Relationship Id="rId25" Type="http://schemas.openxmlformats.org/officeDocument/2006/relationships/image" Target="../media/image181.png"/><Relationship Id="rId33" Type="http://schemas.openxmlformats.org/officeDocument/2006/relationships/image" Target="../media/image189.png"/><Relationship Id="rId38" Type="http://schemas.openxmlformats.org/officeDocument/2006/relationships/image" Target="../media/image194.png"/><Relationship Id="rId46" Type="http://schemas.openxmlformats.org/officeDocument/2006/relationships/image" Target="../media/image202.png"/><Relationship Id="rId20" Type="http://schemas.openxmlformats.org/officeDocument/2006/relationships/image" Target="../media/image176.png"/><Relationship Id="rId41" Type="http://schemas.openxmlformats.org/officeDocument/2006/relationships/image" Target="../media/image1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2.png"/></Relationships>
</file>

<file path=ppt/slides/_rels/slide35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22.png"/><Relationship Id="rId21" Type="http://schemas.openxmlformats.org/officeDocument/2006/relationships/image" Target="../media/image217.png"/><Relationship Id="rId42" Type="http://schemas.openxmlformats.org/officeDocument/2006/relationships/image" Target="../media/image238.png"/><Relationship Id="rId47" Type="http://schemas.openxmlformats.org/officeDocument/2006/relationships/image" Target="../media/image243.png"/><Relationship Id="rId63" Type="http://schemas.openxmlformats.org/officeDocument/2006/relationships/image" Target="../media/image259.png"/><Relationship Id="rId68" Type="http://schemas.openxmlformats.org/officeDocument/2006/relationships/image" Target="../media/image264.png"/><Relationship Id="rId7" Type="http://schemas.openxmlformats.org/officeDocument/2006/relationships/image" Target="../media/image163.png"/><Relationship Id="rId71" Type="http://schemas.openxmlformats.org/officeDocument/2006/relationships/image" Target="../media/image267.png"/><Relationship Id="rId2" Type="http://schemas.openxmlformats.org/officeDocument/2006/relationships/notesSlide" Target="../notesSlides/notesSlide35.xml"/><Relationship Id="rId16" Type="http://schemas.openxmlformats.org/officeDocument/2006/relationships/image" Target="../media/image212.png"/><Relationship Id="rId29" Type="http://schemas.openxmlformats.org/officeDocument/2006/relationships/image" Target="../media/image225.png"/><Relationship Id="rId11" Type="http://schemas.openxmlformats.org/officeDocument/2006/relationships/image" Target="../media/image167.png"/><Relationship Id="rId24" Type="http://schemas.openxmlformats.org/officeDocument/2006/relationships/image" Target="../media/image220.png"/><Relationship Id="rId32" Type="http://schemas.openxmlformats.org/officeDocument/2006/relationships/image" Target="../media/image228.png"/><Relationship Id="rId37" Type="http://schemas.openxmlformats.org/officeDocument/2006/relationships/image" Target="../media/image233.png"/><Relationship Id="rId40" Type="http://schemas.openxmlformats.org/officeDocument/2006/relationships/image" Target="../media/image236.png"/><Relationship Id="rId45" Type="http://schemas.openxmlformats.org/officeDocument/2006/relationships/image" Target="../media/image241.png"/><Relationship Id="rId53" Type="http://schemas.openxmlformats.org/officeDocument/2006/relationships/image" Target="../media/image249.png"/><Relationship Id="rId58" Type="http://schemas.openxmlformats.org/officeDocument/2006/relationships/image" Target="../media/image254.png"/><Relationship Id="rId66" Type="http://schemas.openxmlformats.org/officeDocument/2006/relationships/image" Target="../media/image262.png"/><Relationship Id="rId5" Type="http://schemas.openxmlformats.org/officeDocument/2006/relationships/image" Target="../media/image161.png"/><Relationship Id="rId61" Type="http://schemas.openxmlformats.org/officeDocument/2006/relationships/image" Target="../media/image257.png"/><Relationship Id="rId19" Type="http://schemas.openxmlformats.org/officeDocument/2006/relationships/image" Target="../media/image215.png"/><Relationship Id="rId14" Type="http://schemas.openxmlformats.org/officeDocument/2006/relationships/image" Target="../media/image210.png"/><Relationship Id="rId22" Type="http://schemas.openxmlformats.org/officeDocument/2006/relationships/image" Target="../media/image218.png"/><Relationship Id="rId27" Type="http://schemas.openxmlformats.org/officeDocument/2006/relationships/image" Target="../media/image223.png"/><Relationship Id="rId30" Type="http://schemas.openxmlformats.org/officeDocument/2006/relationships/image" Target="../media/image226.png"/><Relationship Id="rId35" Type="http://schemas.openxmlformats.org/officeDocument/2006/relationships/image" Target="../media/image231.png"/><Relationship Id="rId43" Type="http://schemas.openxmlformats.org/officeDocument/2006/relationships/image" Target="../media/image239.png"/><Relationship Id="rId48" Type="http://schemas.openxmlformats.org/officeDocument/2006/relationships/image" Target="../media/image244.png"/><Relationship Id="rId56" Type="http://schemas.openxmlformats.org/officeDocument/2006/relationships/image" Target="../media/image252.png"/><Relationship Id="rId64" Type="http://schemas.openxmlformats.org/officeDocument/2006/relationships/image" Target="../media/image260.png"/><Relationship Id="rId69" Type="http://schemas.openxmlformats.org/officeDocument/2006/relationships/image" Target="../media/image265.png"/><Relationship Id="rId8" Type="http://schemas.openxmlformats.org/officeDocument/2006/relationships/image" Target="../media/image164.png"/><Relationship Id="rId51" Type="http://schemas.openxmlformats.org/officeDocument/2006/relationships/image" Target="../media/image247.png"/><Relationship Id="rId3" Type="http://schemas.openxmlformats.org/officeDocument/2006/relationships/image" Target="../media/image208.png"/><Relationship Id="rId12" Type="http://schemas.openxmlformats.org/officeDocument/2006/relationships/image" Target="../media/image168.png"/><Relationship Id="rId17" Type="http://schemas.openxmlformats.org/officeDocument/2006/relationships/image" Target="../media/image213.png"/><Relationship Id="rId25" Type="http://schemas.openxmlformats.org/officeDocument/2006/relationships/image" Target="../media/image221.png"/><Relationship Id="rId33" Type="http://schemas.openxmlformats.org/officeDocument/2006/relationships/image" Target="../media/image229.png"/><Relationship Id="rId38" Type="http://schemas.openxmlformats.org/officeDocument/2006/relationships/image" Target="../media/image234.png"/><Relationship Id="rId46" Type="http://schemas.openxmlformats.org/officeDocument/2006/relationships/image" Target="../media/image242.png"/><Relationship Id="rId59" Type="http://schemas.openxmlformats.org/officeDocument/2006/relationships/image" Target="../media/image255.png"/><Relationship Id="rId67" Type="http://schemas.openxmlformats.org/officeDocument/2006/relationships/image" Target="../media/image263.png"/><Relationship Id="rId20" Type="http://schemas.openxmlformats.org/officeDocument/2006/relationships/image" Target="../media/image216.png"/><Relationship Id="rId41" Type="http://schemas.openxmlformats.org/officeDocument/2006/relationships/image" Target="../media/image237.png"/><Relationship Id="rId54" Type="http://schemas.openxmlformats.org/officeDocument/2006/relationships/image" Target="../media/image250.png"/><Relationship Id="rId62" Type="http://schemas.openxmlformats.org/officeDocument/2006/relationships/image" Target="../media/image258.png"/><Relationship Id="rId70" Type="http://schemas.openxmlformats.org/officeDocument/2006/relationships/image" Target="../media/image2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2.png"/><Relationship Id="rId15" Type="http://schemas.openxmlformats.org/officeDocument/2006/relationships/image" Target="../media/image211.png"/><Relationship Id="rId23" Type="http://schemas.openxmlformats.org/officeDocument/2006/relationships/image" Target="../media/image219.png"/><Relationship Id="rId28" Type="http://schemas.openxmlformats.org/officeDocument/2006/relationships/image" Target="../media/image224.png"/><Relationship Id="rId36" Type="http://schemas.openxmlformats.org/officeDocument/2006/relationships/image" Target="../media/image232.png"/><Relationship Id="rId49" Type="http://schemas.openxmlformats.org/officeDocument/2006/relationships/image" Target="../media/image245.png"/><Relationship Id="rId57" Type="http://schemas.openxmlformats.org/officeDocument/2006/relationships/image" Target="../media/image253.png"/><Relationship Id="rId10" Type="http://schemas.openxmlformats.org/officeDocument/2006/relationships/image" Target="../media/image166.png"/><Relationship Id="rId31" Type="http://schemas.openxmlformats.org/officeDocument/2006/relationships/image" Target="../media/image227.png"/><Relationship Id="rId44" Type="http://schemas.openxmlformats.org/officeDocument/2006/relationships/image" Target="../media/image240.png"/><Relationship Id="rId52" Type="http://schemas.openxmlformats.org/officeDocument/2006/relationships/image" Target="../media/image248.png"/><Relationship Id="rId60" Type="http://schemas.openxmlformats.org/officeDocument/2006/relationships/image" Target="../media/image256.png"/><Relationship Id="rId65" Type="http://schemas.openxmlformats.org/officeDocument/2006/relationships/image" Target="../media/image261.png"/><Relationship Id="rId4" Type="http://schemas.openxmlformats.org/officeDocument/2006/relationships/image" Target="../media/image160.png"/><Relationship Id="rId9" Type="http://schemas.openxmlformats.org/officeDocument/2006/relationships/image" Target="../media/image165.png"/><Relationship Id="rId13" Type="http://schemas.openxmlformats.org/officeDocument/2006/relationships/image" Target="../media/image209.png"/><Relationship Id="rId18" Type="http://schemas.openxmlformats.org/officeDocument/2006/relationships/image" Target="../media/image214.png"/><Relationship Id="rId39" Type="http://schemas.openxmlformats.org/officeDocument/2006/relationships/image" Target="../media/image235.png"/><Relationship Id="rId34" Type="http://schemas.openxmlformats.org/officeDocument/2006/relationships/image" Target="../media/image230.png"/><Relationship Id="rId50" Type="http://schemas.openxmlformats.org/officeDocument/2006/relationships/image" Target="../media/image246.png"/><Relationship Id="rId55" Type="http://schemas.openxmlformats.org/officeDocument/2006/relationships/image" Target="../media/image251.png"/></Relationships>
</file>

<file path=ppt/slides/_rels/slide3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78.png"/><Relationship Id="rId18" Type="http://schemas.openxmlformats.org/officeDocument/2006/relationships/image" Target="../media/image283.png"/><Relationship Id="rId42" Type="http://schemas.openxmlformats.org/officeDocument/2006/relationships/image" Target="../media/image2790.png"/><Relationship Id="rId47" Type="http://schemas.openxmlformats.org/officeDocument/2006/relationships/image" Target="../media/image2840.png"/><Relationship Id="rId50" Type="http://schemas.openxmlformats.org/officeDocument/2006/relationships/image" Target="../media/image287.png"/><Relationship Id="rId55" Type="http://schemas.openxmlformats.org/officeDocument/2006/relationships/image" Target="../media/image292.png"/><Relationship Id="rId63" Type="http://schemas.openxmlformats.org/officeDocument/2006/relationships/image" Target="../media/image300.png"/><Relationship Id="rId68" Type="http://schemas.openxmlformats.org/officeDocument/2006/relationships/image" Target="../media/image305.png"/><Relationship Id="rId7" Type="http://schemas.openxmlformats.org/officeDocument/2006/relationships/image" Target="../media/image272.png"/><Relationship Id="rId71" Type="http://schemas.openxmlformats.org/officeDocument/2006/relationships/image" Target="../media/image308.png"/><Relationship Id="rId2" Type="http://schemas.openxmlformats.org/officeDocument/2006/relationships/notesSlide" Target="../notesSlides/notesSlide36.xml"/><Relationship Id="rId16" Type="http://schemas.openxmlformats.org/officeDocument/2006/relationships/image" Target="../media/image281.png"/><Relationship Id="rId11" Type="http://schemas.openxmlformats.org/officeDocument/2006/relationships/image" Target="../media/image276.png"/><Relationship Id="rId45" Type="http://schemas.openxmlformats.org/officeDocument/2006/relationships/image" Target="../media/image2820.png"/><Relationship Id="rId53" Type="http://schemas.openxmlformats.org/officeDocument/2006/relationships/image" Target="../media/image290.png"/><Relationship Id="rId58" Type="http://schemas.openxmlformats.org/officeDocument/2006/relationships/image" Target="../media/image295.png"/><Relationship Id="rId66" Type="http://schemas.openxmlformats.org/officeDocument/2006/relationships/image" Target="../media/image303.png"/><Relationship Id="rId5" Type="http://schemas.openxmlformats.org/officeDocument/2006/relationships/image" Target="../media/image270.png"/><Relationship Id="rId15" Type="http://schemas.openxmlformats.org/officeDocument/2006/relationships/image" Target="../media/image280.png"/><Relationship Id="rId49" Type="http://schemas.openxmlformats.org/officeDocument/2006/relationships/image" Target="../media/image286.png"/><Relationship Id="rId57" Type="http://schemas.openxmlformats.org/officeDocument/2006/relationships/image" Target="../media/image294.png"/><Relationship Id="rId61" Type="http://schemas.openxmlformats.org/officeDocument/2006/relationships/image" Target="../media/image298.png"/><Relationship Id="rId10" Type="http://schemas.openxmlformats.org/officeDocument/2006/relationships/image" Target="../media/image275.png"/><Relationship Id="rId19" Type="http://schemas.openxmlformats.org/officeDocument/2006/relationships/image" Target="../media/image284.png"/><Relationship Id="rId44" Type="http://schemas.openxmlformats.org/officeDocument/2006/relationships/image" Target="../media/image2810.png"/><Relationship Id="rId52" Type="http://schemas.openxmlformats.org/officeDocument/2006/relationships/image" Target="../media/image289.png"/><Relationship Id="rId60" Type="http://schemas.openxmlformats.org/officeDocument/2006/relationships/image" Target="../media/image297.png"/><Relationship Id="rId65" Type="http://schemas.openxmlformats.org/officeDocument/2006/relationships/image" Target="../media/image302.png"/><Relationship Id="rId4" Type="http://schemas.openxmlformats.org/officeDocument/2006/relationships/image" Target="../media/image269.png"/><Relationship Id="rId9" Type="http://schemas.openxmlformats.org/officeDocument/2006/relationships/image" Target="../media/image274.png"/><Relationship Id="rId14" Type="http://schemas.openxmlformats.org/officeDocument/2006/relationships/image" Target="../media/image279.png"/><Relationship Id="rId43" Type="http://schemas.openxmlformats.org/officeDocument/2006/relationships/image" Target="../media/image2800.png"/><Relationship Id="rId48" Type="http://schemas.openxmlformats.org/officeDocument/2006/relationships/image" Target="../media/image285.png"/><Relationship Id="rId56" Type="http://schemas.openxmlformats.org/officeDocument/2006/relationships/image" Target="../media/image293.png"/><Relationship Id="rId64" Type="http://schemas.openxmlformats.org/officeDocument/2006/relationships/image" Target="../media/image301.png"/><Relationship Id="rId69" Type="http://schemas.openxmlformats.org/officeDocument/2006/relationships/image" Target="../media/image306.png"/><Relationship Id="rId8" Type="http://schemas.openxmlformats.org/officeDocument/2006/relationships/image" Target="../media/image273.png"/><Relationship Id="rId51" Type="http://schemas.openxmlformats.org/officeDocument/2006/relationships/image" Target="../media/image288.png"/><Relationship Id="rId3" Type="http://schemas.openxmlformats.org/officeDocument/2006/relationships/image" Target="../media/image268.png"/><Relationship Id="rId12" Type="http://schemas.openxmlformats.org/officeDocument/2006/relationships/image" Target="../media/image277.png"/><Relationship Id="rId17" Type="http://schemas.openxmlformats.org/officeDocument/2006/relationships/image" Target="../media/image282.png"/><Relationship Id="rId46" Type="http://schemas.openxmlformats.org/officeDocument/2006/relationships/image" Target="../media/image2830.png"/><Relationship Id="rId59" Type="http://schemas.openxmlformats.org/officeDocument/2006/relationships/image" Target="../media/image296.png"/><Relationship Id="rId67" Type="http://schemas.openxmlformats.org/officeDocument/2006/relationships/image" Target="../media/image304.png"/><Relationship Id="rId41" Type="http://schemas.openxmlformats.org/officeDocument/2006/relationships/image" Target="../media/image2780.png"/><Relationship Id="rId54" Type="http://schemas.openxmlformats.org/officeDocument/2006/relationships/image" Target="../media/image291.png"/><Relationship Id="rId62" Type="http://schemas.openxmlformats.org/officeDocument/2006/relationships/image" Target="../media/image299.png"/><Relationship Id="rId70" Type="http://schemas.openxmlformats.org/officeDocument/2006/relationships/image" Target="../media/image3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1.png"/></Relationships>
</file>

<file path=ppt/slides/_rels/slide3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78.png"/><Relationship Id="rId18" Type="http://schemas.openxmlformats.org/officeDocument/2006/relationships/image" Target="../media/image283.png"/><Relationship Id="rId26" Type="http://schemas.openxmlformats.org/officeDocument/2006/relationships/image" Target="../media/image316.png"/><Relationship Id="rId39" Type="http://schemas.openxmlformats.org/officeDocument/2006/relationships/image" Target="../media/image324.png"/><Relationship Id="rId21" Type="http://schemas.openxmlformats.org/officeDocument/2006/relationships/image" Target="../media/image311.png"/><Relationship Id="rId34" Type="http://schemas.openxmlformats.org/officeDocument/2006/relationships/image" Target="../media/image307.png"/><Relationship Id="rId42" Type="http://schemas.openxmlformats.org/officeDocument/2006/relationships/image" Target="../media/image327.png"/><Relationship Id="rId47" Type="http://schemas.openxmlformats.org/officeDocument/2006/relationships/image" Target="../media/image332.png"/><Relationship Id="rId50" Type="http://schemas.openxmlformats.org/officeDocument/2006/relationships/image" Target="../media/image335.png"/><Relationship Id="rId55" Type="http://schemas.openxmlformats.org/officeDocument/2006/relationships/image" Target="../media/image340.png"/><Relationship Id="rId63" Type="http://schemas.openxmlformats.org/officeDocument/2006/relationships/image" Target="../media/image348.png"/><Relationship Id="rId7" Type="http://schemas.openxmlformats.org/officeDocument/2006/relationships/image" Target="../media/image272.png"/><Relationship Id="rId2" Type="http://schemas.openxmlformats.org/officeDocument/2006/relationships/notesSlide" Target="../notesSlides/notesSlide37.xml"/><Relationship Id="rId16" Type="http://schemas.openxmlformats.org/officeDocument/2006/relationships/image" Target="../media/image281.png"/><Relationship Id="rId29" Type="http://schemas.openxmlformats.org/officeDocument/2006/relationships/image" Target="../media/image318.png"/><Relationship Id="rId11" Type="http://schemas.openxmlformats.org/officeDocument/2006/relationships/image" Target="../media/image276.png"/><Relationship Id="rId24" Type="http://schemas.openxmlformats.org/officeDocument/2006/relationships/image" Target="../media/image314.png"/><Relationship Id="rId32" Type="http://schemas.openxmlformats.org/officeDocument/2006/relationships/image" Target="../media/image305.png"/><Relationship Id="rId37" Type="http://schemas.openxmlformats.org/officeDocument/2006/relationships/image" Target="../media/image322.png"/><Relationship Id="rId40" Type="http://schemas.openxmlformats.org/officeDocument/2006/relationships/image" Target="../media/image325.png"/><Relationship Id="rId45" Type="http://schemas.openxmlformats.org/officeDocument/2006/relationships/image" Target="../media/image330.png"/><Relationship Id="rId53" Type="http://schemas.openxmlformats.org/officeDocument/2006/relationships/image" Target="../media/image338.png"/><Relationship Id="rId58" Type="http://schemas.openxmlformats.org/officeDocument/2006/relationships/image" Target="../media/image343.png"/><Relationship Id="rId5" Type="http://schemas.openxmlformats.org/officeDocument/2006/relationships/image" Target="../media/image270.png"/><Relationship Id="rId61" Type="http://schemas.openxmlformats.org/officeDocument/2006/relationships/image" Target="../media/image346.png"/><Relationship Id="rId19" Type="http://schemas.openxmlformats.org/officeDocument/2006/relationships/image" Target="../media/image284.png"/><Relationship Id="rId14" Type="http://schemas.openxmlformats.org/officeDocument/2006/relationships/image" Target="../media/image279.png"/><Relationship Id="rId22" Type="http://schemas.openxmlformats.org/officeDocument/2006/relationships/image" Target="../media/image312.png"/><Relationship Id="rId27" Type="http://schemas.openxmlformats.org/officeDocument/2006/relationships/image" Target="../media/image298.png"/><Relationship Id="rId30" Type="http://schemas.openxmlformats.org/officeDocument/2006/relationships/image" Target="../media/image319.png"/><Relationship Id="rId35" Type="http://schemas.openxmlformats.org/officeDocument/2006/relationships/image" Target="../media/image308.png"/><Relationship Id="rId43" Type="http://schemas.openxmlformats.org/officeDocument/2006/relationships/image" Target="../media/image328.png"/><Relationship Id="rId48" Type="http://schemas.openxmlformats.org/officeDocument/2006/relationships/image" Target="../media/image333.png"/><Relationship Id="rId56" Type="http://schemas.openxmlformats.org/officeDocument/2006/relationships/image" Target="../media/image341.png"/><Relationship Id="rId64" Type="http://schemas.openxmlformats.org/officeDocument/2006/relationships/image" Target="../media/image349.png"/><Relationship Id="rId8" Type="http://schemas.openxmlformats.org/officeDocument/2006/relationships/image" Target="../media/image273.png"/><Relationship Id="rId51" Type="http://schemas.openxmlformats.org/officeDocument/2006/relationships/image" Target="../media/image336.png"/><Relationship Id="rId3" Type="http://schemas.openxmlformats.org/officeDocument/2006/relationships/image" Target="../media/image309.png"/><Relationship Id="rId12" Type="http://schemas.openxmlformats.org/officeDocument/2006/relationships/image" Target="../media/image277.png"/><Relationship Id="rId17" Type="http://schemas.openxmlformats.org/officeDocument/2006/relationships/image" Target="../media/image282.png"/><Relationship Id="rId25" Type="http://schemas.openxmlformats.org/officeDocument/2006/relationships/image" Target="../media/image315.png"/><Relationship Id="rId33" Type="http://schemas.openxmlformats.org/officeDocument/2006/relationships/image" Target="../media/image306.png"/><Relationship Id="rId38" Type="http://schemas.openxmlformats.org/officeDocument/2006/relationships/image" Target="../media/image323.png"/><Relationship Id="rId46" Type="http://schemas.openxmlformats.org/officeDocument/2006/relationships/image" Target="../media/image331.png"/><Relationship Id="rId59" Type="http://schemas.openxmlformats.org/officeDocument/2006/relationships/image" Target="../media/image344.png"/><Relationship Id="rId20" Type="http://schemas.openxmlformats.org/officeDocument/2006/relationships/image" Target="../media/image310.png"/><Relationship Id="rId41" Type="http://schemas.openxmlformats.org/officeDocument/2006/relationships/image" Target="../media/image326.png"/><Relationship Id="rId54" Type="http://schemas.openxmlformats.org/officeDocument/2006/relationships/image" Target="../media/image339.png"/><Relationship Id="rId62" Type="http://schemas.openxmlformats.org/officeDocument/2006/relationships/image" Target="../media/image3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1.png"/><Relationship Id="rId15" Type="http://schemas.openxmlformats.org/officeDocument/2006/relationships/image" Target="../media/image280.png"/><Relationship Id="rId23" Type="http://schemas.openxmlformats.org/officeDocument/2006/relationships/image" Target="../media/image313.png"/><Relationship Id="rId28" Type="http://schemas.openxmlformats.org/officeDocument/2006/relationships/image" Target="../media/image317.png"/><Relationship Id="rId36" Type="http://schemas.openxmlformats.org/officeDocument/2006/relationships/image" Target="../media/image321.png"/><Relationship Id="rId49" Type="http://schemas.openxmlformats.org/officeDocument/2006/relationships/image" Target="../media/image334.png"/><Relationship Id="rId57" Type="http://schemas.openxmlformats.org/officeDocument/2006/relationships/image" Target="../media/image342.png"/><Relationship Id="rId10" Type="http://schemas.openxmlformats.org/officeDocument/2006/relationships/image" Target="../media/image275.png"/><Relationship Id="rId31" Type="http://schemas.openxmlformats.org/officeDocument/2006/relationships/image" Target="../media/image320.png"/><Relationship Id="rId44" Type="http://schemas.openxmlformats.org/officeDocument/2006/relationships/image" Target="../media/image329.png"/><Relationship Id="rId52" Type="http://schemas.openxmlformats.org/officeDocument/2006/relationships/image" Target="../media/image337.png"/><Relationship Id="rId60" Type="http://schemas.openxmlformats.org/officeDocument/2006/relationships/image" Target="../media/image345.png"/><Relationship Id="rId4" Type="http://schemas.openxmlformats.org/officeDocument/2006/relationships/image" Target="../media/image269.png"/><Relationship Id="rId9" Type="http://schemas.openxmlformats.org/officeDocument/2006/relationships/image" Target="../media/image274.png"/></Relationships>
</file>

<file path=ppt/slides/_rels/slide3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60.png"/><Relationship Id="rId18" Type="http://schemas.openxmlformats.org/officeDocument/2006/relationships/image" Target="../media/image365.png"/><Relationship Id="rId26" Type="http://schemas.openxmlformats.org/officeDocument/2006/relationships/image" Target="../media/image373.png"/><Relationship Id="rId39" Type="http://schemas.openxmlformats.org/officeDocument/2006/relationships/image" Target="../media/image386.png"/><Relationship Id="rId21" Type="http://schemas.openxmlformats.org/officeDocument/2006/relationships/image" Target="../media/image368.png"/><Relationship Id="rId34" Type="http://schemas.openxmlformats.org/officeDocument/2006/relationships/image" Target="../media/image381.png"/><Relationship Id="rId42" Type="http://schemas.openxmlformats.org/officeDocument/2006/relationships/image" Target="../media/image389.png"/><Relationship Id="rId47" Type="http://schemas.openxmlformats.org/officeDocument/2006/relationships/image" Target="../media/image394.png"/><Relationship Id="rId50" Type="http://schemas.openxmlformats.org/officeDocument/2006/relationships/image" Target="../media/image397.png"/><Relationship Id="rId7" Type="http://schemas.openxmlformats.org/officeDocument/2006/relationships/image" Target="../media/image354.png"/><Relationship Id="rId2" Type="http://schemas.openxmlformats.org/officeDocument/2006/relationships/notesSlide" Target="../notesSlides/notesSlide38.xml"/><Relationship Id="rId16" Type="http://schemas.openxmlformats.org/officeDocument/2006/relationships/image" Target="../media/image363.png"/><Relationship Id="rId29" Type="http://schemas.openxmlformats.org/officeDocument/2006/relationships/image" Target="../media/image376.png"/><Relationship Id="rId11" Type="http://schemas.openxmlformats.org/officeDocument/2006/relationships/image" Target="../media/image358.png"/><Relationship Id="rId24" Type="http://schemas.openxmlformats.org/officeDocument/2006/relationships/image" Target="../media/image371.png"/><Relationship Id="rId32" Type="http://schemas.openxmlformats.org/officeDocument/2006/relationships/image" Target="../media/image379.png"/><Relationship Id="rId37" Type="http://schemas.openxmlformats.org/officeDocument/2006/relationships/image" Target="../media/image384.png"/><Relationship Id="rId40" Type="http://schemas.openxmlformats.org/officeDocument/2006/relationships/image" Target="../media/image387.png"/><Relationship Id="rId45" Type="http://schemas.openxmlformats.org/officeDocument/2006/relationships/image" Target="../media/image392.png"/><Relationship Id="rId53" Type="http://schemas.openxmlformats.org/officeDocument/2006/relationships/image" Target="../media/image400.png"/><Relationship Id="rId5" Type="http://schemas.openxmlformats.org/officeDocument/2006/relationships/image" Target="../media/image352.png"/><Relationship Id="rId10" Type="http://schemas.openxmlformats.org/officeDocument/2006/relationships/image" Target="../media/image357.png"/><Relationship Id="rId19" Type="http://schemas.openxmlformats.org/officeDocument/2006/relationships/image" Target="../media/image366.png"/><Relationship Id="rId31" Type="http://schemas.openxmlformats.org/officeDocument/2006/relationships/image" Target="../media/image378.png"/><Relationship Id="rId44" Type="http://schemas.openxmlformats.org/officeDocument/2006/relationships/image" Target="../media/image391.png"/><Relationship Id="rId52" Type="http://schemas.openxmlformats.org/officeDocument/2006/relationships/image" Target="../media/image399.png"/><Relationship Id="rId4" Type="http://schemas.openxmlformats.org/officeDocument/2006/relationships/image" Target="../media/image351.png"/><Relationship Id="rId9" Type="http://schemas.openxmlformats.org/officeDocument/2006/relationships/image" Target="../media/image356.png"/><Relationship Id="rId14" Type="http://schemas.openxmlformats.org/officeDocument/2006/relationships/image" Target="../media/image361.png"/><Relationship Id="rId22" Type="http://schemas.openxmlformats.org/officeDocument/2006/relationships/image" Target="../media/image369.png"/><Relationship Id="rId27" Type="http://schemas.openxmlformats.org/officeDocument/2006/relationships/image" Target="../media/image374.png"/><Relationship Id="rId30" Type="http://schemas.openxmlformats.org/officeDocument/2006/relationships/image" Target="../media/image377.png"/><Relationship Id="rId35" Type="http://schemas.openxmlformats.org/officeDocument/2006/relationships/image" Target="../media/image382.png"/><Relationship Id="rId43" Type="http://schemas.openxmlformats.org/officeDocument/2006/relationships/image" Target="../media/image390.png"/><Relationship Id="rId48" Type="http://schemas.openxmlformats.org/officeDocument/2006/relationships/image" Target="../media/image395.png"/><Relationship Id="rId8" Type="http://schemas.openxmlformats.org/officeDocument/2006/relationships/image" Target="../media/image355.png"/><Relationship Id="rId51" Type="http://schemas.openxmlformats.org/officeDocument/2006/relationships/image" Target="../media/image398.png"/><Relationship Id="rId3" Type="http://schemas.openxmlformats.org/officeDocument/2006/relationships/image" Target="../media/image350.png"/><Relationship Id="rId12" Type="http://schemas.openxmlformats.org/officeDocument/2006/relationships/image" Target="../media/image359.png"/><Relationship Id="rId17" Type="http://schemas.openxmlformats.org/officeDocument/2006/relationships/image" Target="../media/image364.png"/><Relationship Id="rId25" Type="http://schemas.openxmlformats.org/officeDocument/2006/relationships/image" Target="../media/image372.png"/><Relationship Id="rId33" Type="http://schemas.openxmlformats.org/officeDocument/2006/relationships/image" Target="../media/image380.png"/><Relationship Id="rId38" Type="http://schemas.openxmlformats.org/officeDocument/2006/relationships/image" Target="../media/image385.png"/><Relationship Id="rId46" Type="http://schemas.openxmlformats.org/officeDocument/2006/relationships/image" Target="../media/image393.png"/><Relationship Id="rId20" Type="http://schemas.openxmlformats.org/officeDocument/2006/relationships/image" Target="../media/image367.png"/><Relationship Id="rId41" Type="http://schemas.openxmlformats.org/officeDocument/2006/relationships/image" Target="../media/image3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3.png"/><Relationship Id="rId15" Type="http://schemas.openxmlformats.org/officeDocument/2006/relationships/image" Target="../media/image362.png"/><Relationship Id="rId23" Type="http://schemas.openxmlformats.org/officeDocument/2006/relationships/image" Target="../media/image370.png"/><Relationship Id="rId28" Type="http://schemas.openxmlformats.org/officeDocument/2006/relationships/image" Target="../media/image375.png"/><Relationship Id="rId36" Type="http://schemas.openxmlformats.org/officeDocument/2006/relationships/image" Target="../media/image383.png"/><Relationship Id="rId49" Type="http://schemas.openxmlformats.org/officeDocument/2006/relationships/image" Target="../media/image396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80.png"/><Relationship Id="rId13" Type="http://schemas.openxmlformats.org/officeDocument/2006/relationships/image" Target="../media/image371.png"/><Relationship Id="rId18" Type="http://schemas.openxmlformats.org/officeDocument/2006/relationships/image" Target="../media/image405.png"/><Relationship Id="rId3" Type="http://schemas.openxmlformats.org/officeDocument/2006/relationships/image" Target="../media/image3950.png"/><Relationship Id="rId21" Type="http://schemas.openxmlformats.org/officeDocument/2006/relationships/image" Target="../media/image408.png"/><Relationship Id="rId7" Type="http://schemas.openxmlformats.org/officeDocument/2006/relationships/image" Target="../media/image354.png"/><Relationship Id="rId12" Type="http://schemas.openxmlformats.org/officeDocument/2006/relationships/image" Target="../media/image359.png"/><Relationship Id="rId17" Type="http://schemas.openxmlformats.org/officeDocument/2006/relationships/image" Target="../media/image404.png"/><Relationship Id="rId2" Type="http://schemas.openxmlformats.org/officeDocument/2006/relationships/notesSlide" Target="../notesSlides/notesSlide39.xml"/><Relationship Id="rId16" Type="http://schemas.openxmlformats.org/officeDocument/2006/relationships/image" Target="../media/image403.png"/><Relationship Id="rId20" Type="http://schemas.openxmlformats.org/officeDocument/2006/relationships/image" Target="../media/image4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3.png"/><Relationship Id="rId11" Type="http://schemas.openxmlformats.org/officeDocument/2006/relationships/image" Target="../media/image4000.png"/><Relationship Id="rId24" Type="http://schemas.openxmlformats.org/officeDocument/2006/relationships/image" Target="../media/image411.png"/><Relationship Id="rId5" Type="http://schemas.openxmlformats.org/officeDocument/2006/relationships/image" Target="../media/image3970.png"/><Relationship Id="rId15" Type="http://schemas.openxmlformats.org/officeDocument/2006/relationships/image" Target="../media/image402.png"/><Relationship Id="rId23" Type="http://schemas.openxmlformats.org/officeDocument/2006/relationships/image" Target="../media/image410.png"/><Relationship Id="rId10" Type="http://schemas.openxmlformats.org/officeDocument/2006/relationships/image" Target="../media/image357.png"/><Relationship Id="rId19" Type="http://schemas.openxmlformats.org/officeDocument/2006/relationships/image" Target="../media/image406.png"/><Relationship Id="rId4" Type="http://schemas.openxmlformats.org/officeDocument/2006/relationships/image" Target="../media/image3960.png"/><Relationship Id="rId9" Type="http://schemas.openxmlformats.org/officeDocument/2006/relationships/image" Target="../media/image3990.png"/><Relationship Id="rId14" Type="http://schemas.openxmlformats.org/officeDocument/2006/relationships/image" Target="../media/image401.png"/><Relationship Id="rId22" Type="http://schemas.openxmlformats.org/officeDocument/2006/relationships/image" Target="../media/image40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7.png"/><Relationship Id="rId3" Type="http://schemas.openxmlformats.org/officeDocument/2006/relationships/image" Target="../media/image412.png"/><Relationship Id="rId7" Type="http://schemas.openxmlformats.org/officeDocument/2006/relationships/image" Target="../media/image41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5.png"/><Relationship Id="rId5" Type="http://schemas.openxmlformats.org/officeDocument/2006/relationships/image" Target="../media/image414.png"/><Relationship Id="rId4" Type="http://schemas.openxmlformats.org/officeDocument/2006/relationships/image" Target="../media/image413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80.png"/><Relationship Id="rId13" Type="http://schemas.openxmlformats.org/officeDocument/2006/relationships/image" Target="../media/image423.png"/><Relationship Id="rId18" Type="http://schemas.openxmlformats.org/officeDocument/2006/relationships/image" Target="../media/image428.png"/><Relationship Id="rId3" Type="http://schemas.openxmlformats.org/officeDocument/2006/relationships/image" Target="../media/image4130.png"/><Relationship Id="rId7" Type="http://schemas.openxmlformats.org/officeDocument/2006/relationships/image" Target="../media/image418.png"/><Relationship Id="rId12" Type="http://schemas.openxmlformats.org/officeDocument/2006/relationships/image" Target="../media/image422.png"/><Relationship Id="rId17" Type="http://schemas.openxmlformats.org/officeDocument/2006/relationships/image" Target="../media/image427.png"/><Relationship Id="rId2" Type="http://schemas.openxmlformats.org/officeDocument/2006/relationships/notesSlide" Target="../notesSlides/notesSlide43.xml"/><Relationship Id="rId16" Type="http://schemas.openxmlformats.org/officeDocument/2006/relationships/image" Target="../media/image4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60.png"/><Relationship Id="rId11" Type="http://schemas.openxmlformats.org/officeDocument/2006/relationships/image" Target="../media/image421.png"/><Relationship Id="rId5" Type="http://schemas.openxmlformats.org/officeDocument/2006/relationships/image" Target="../media/image4150.png"/><Relationship Id="rId15" Type="http://schemas.openxmlformats.org/officeDocument/2006/relationships/image" Target="../media/image425.png"/><Relationship Id="rId10" Type="http://schemas.openxmlformats.org/officeDocument/2006/relationships/image" Target="../media/image420.png"/><Relationship Id="rId4" Type="http://schemas.openxmlformats.org/officeDocument/2006/relationships/image" Target="../media/image4140.png"/><Relationship Id="rId9" Type="http://schemas.openxmlformats.org/officeDocument/2006/relationships/image" Target="../media/image419.png"/><Relationship Id="rId14" Type="http://schemas.openxmlformats.org/officeDocument/2006/relationships/image" Target="../media/image424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4.png"/><Relationship Id="rId13" Type="http://schemas.openxmlformats.org/officeDocument/2006/relationships/image" Target="../media/image439.png"/><Relationship Id="rId18" Type="http://schemas.openxmlformats.org/officeDocument/2006/relationships/image" Target="../media/image444.png"/><Relationship Id="rId26" Type="http://schemas.openxmlformats.org/officeDocument/2006/relationships/image" Target="../media/image452.png"/><Relationship Id="rId3" Type="http://schemas.openxmlformats.org/officeDocument/2006/relationships/image" Target="../media/image429.png"/><Relationship Id="rId21" Type="http://schemas.openxmlformats.org/officeDocument/2006/relationships/image" Target="../media/image447.png"/><Relationship Id="rId7" Type="http://schemas.openxmlformats.org/officeDocument/2006/relationships/image" Target="../media/image433.png"/><Relationship Id="rId12" Type="http://schemas.openxmlformats.org/officeDocument/2006/relationships/image" Target="../media/image438.png"/><Relationship Id="rId17" Type="http://schemas.openxmlformats.org/officeDocument/2006/relationships/image" Target="../media/image443.png"/><Relationship Id="rId25" Type="http://schemas.openxmlformats.org/officeDocument/2006/relationships/image" Target="../media/image451.png"/><Relationship Id="rId2" Type="http://schemas.openxmlformats.org/officeDocument/2006/relationships/notesSlide" Target="../notesSlides/notesSlide44.xml"/><Relationship Id="rId16" Type="http://schemas.openxmlformats.org/officeDocument/2006/relationships/image" Target="../media/image442.png"/><Relationship Id="rId20" Type="http://schemas.openxmlformats.org/officeDocument/2006/relationships/image" Target="../media/image4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2.png"/><Relationship Id="rId11" Type="http://schemas.openxmlformats.org/officeDocument/2006/relationships/image" Target="../media/image437.png"/><Relationship Id="rId24" Type="http://schemas.openxmlformats.org/officeDocument/2006/relationships/image" Target="../media/image450.png"/><Relationship Id="rId5" Type="http://schemas.openxmlformats.org/officeDocument/2006/relationships/image" Target="../media/image431.png"/><Relationship Id="rId15" Type="http://schemas.openxmlformats.org/officeDocument/2006/relationships/image" Target="../media/image441.png"/><Relationship Id="rId23" Type="http://schemas.openxmlformats.org/officeDocument/2006/relationships/image" Target="../media/image449.png"/><Relationship Id="rId10" Type="http://schemas.openxmlformats.org/officeDocument/2006/relationships/image" Target="../media/image436.png"/><Relationship Id="rId19" Type="http://schemas.openxmlformats.org/officeDocument/2006/relationships/image" Target="../media/image445.png"/><Relationship Id="rId4" Type="http://schemas.openxmlformats.org/officeDocument/2006/relationships/image" Target="../media/image430.png"/><Relationship Id="rId9" Type="http://schemas.openxmlformats.org/officeDocument/2006/relationships/image" Target="../media/image435.png"/><Relationship Id="rId14" Type="http://schemas.openxmlformats.org/officeDocument/2006/relationships/image" Target="../media/image440.png"/><Relationship Id="rId22" Type="http://schemas.openxmlformats.org/officeDocument/2006/relationships/image" Target="../media/image448.png"/><Relationship Id="rId27" Type="http://schemas.openxmlformats.org/officeDocument/2006/relationships/image" Target="../media/image453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9.png"/><Relationship Id="rId13" Type="http://schemas.openxmlformats.org/officeDocument/2006/relationships/image" Target="../media/image464.png"/><Relationship Id="rId18" Type="http://schemas.openxmlformats.org/officeDocument/2006/relationships/image" Target="../media/image469.png"/><Relationship Id="rId3" Type="http://schemas.openxmlformats.org/officeDocument/2006/relationships/image" Target="../media/image454.png"/><Relationship Id="rId21" Type="http://schemas.openxmlformats.org/officeDocument/2006/relationships/image" Target="../media/image472.png"/><Relationship Id="rId7" Type="http://schemas.openxmlformats.org/officeDocument/2006/relationships/image" Target="../media/image458.png"/><Relationship Id="rId12" Type="http://schemas.openxmlformats.org/officeDocument/2006/relationships/image" Target="../media/image463.png"/><Relationship Id="rId17" Type="http://schemas.openxmlformats.org/officeDocument/2006/relationships/image" Target="../media/image468.png"/><Relationship Id="rId25" Type="http://schemas.openxmlformats.org/officeDocument/2006/relationships/image" Target="../media/image476.png"/><Relationship Id="rId2" Type="http://schemas.openxmlformats.org/officeDocument/2006/relationships/notesSlide" Target="../notesSlides/notesSlide45.xml"/><Relationship Id="rId16" Type="http://schemas.openxmlformats.org/officeDocument/2006/relationships/image" Target="../media/image467.png"/><Relationship Id="rId20" Type="http://schemas.openxmlformats.org/officeDocument/2006/relationships/image" Target="../media/image4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7.png"/><Relationship Id="rId11" Type="http://schemas.openxmlformats.org/officeDocument/2006/relationships/image" Target="../media/image462.png"/><Relationship Id="rId24" Type="http://schemas.openxmlformats.org/officeDocument/2006/relationships/image" Target="../media/image475.png"/><Relationship Id="rId5" Type="http://schemas.openxmlformats.org/officeDocument/2006/relationships/image" Target="../media/image456.png"/><Relationship Id="rId15" Type="http://schemas.openxmlformats.org/officeDocument/2006/relationships/image" Target="../media/image466.png"/><Relationship Id="rId23" Type="http://schemas.openxmlformats.org/officeDocument/2006/relationships/image" Target="../media/image474.png"/><Relationship Id="rId10" Type="http://schemas.openxmlformats.org/officeDocument/2006/relationships/image" Target="../media/image461.png"/><Relationship Id="rId19" Type="http://schemas.openxmlformats.org/officeDocument/2006/relationships/image" Target="../media/image470.png"/><Relationship Id="rId4" Type="http://schemas.openxmlformats.org/officeDocument/2006/relationships/image" Target="../media/image455.png"/><Relationship Id="rId9" Type="http://schemas.openxmlformats.org/officeDocument/2006/relationships/image" Target="../media/image460.png"/><Relationship Id="rId14" Type="http://schemas.openxmlformats.org/officeDocument/2006/relationships/image" Target="../media/image465.png"/><Relationship Id="rId22" Type="http://schemas.openxmlformats.org/officeDocument/2006/relationships/image" Target="../media/image473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2.png"/><Relationship Id="rId13" Type="http://schemas.openxmlformats.org/officeDocument/2006/relationships/image" Target="../media/image487.png"/><Relationship Id="rId18" Type="http://schemas.openxmlformats.org/officeDocument/2006/relationships/image" Target="../media/image492.png"/><Relationship Id="rId3" Type="http://schemas.openxmlformats.org/officeDocument/2006/relationships/image" Target="../media/image477.png"/><Relationship Id="rId21" Type="http://schemas.openxmlformats.org/officeDocument/2006/relationships/image" Target="../media/image495.png"/><Relationship Id="rId7" Type="http://schemas.openxmlformats.org/officeDocument/2006/relationships/image" Target="../media/image481.png"/><Relationship Id="rId12" Type="http://schemas.openxmlformats.org/officeDocument/2006/relationships/image" Target="../media/image486.png"/><Relationship Id="rId17" Type="http://schemas.openxmlformats.org/officeDocument/2006/relationships/image" Target="../media/image491.png"/><Relationship Id="rId25" Type="http://schemas.openxmlformats.org/officeDocument/2006/relationships/image" Target="../media/image499.png"/><Relationship Id="rId2" Type="http://schemas.openxmlformats.org/officeDocument/2006/relationships/notesSlide" Target="../notesSlides/notesSlide46.xml"/><Relationship Id="rId16" Type="http://schemas.openxmlformats.org/officeDocument/2006/relationships/image" Target="../media/image490.png"/><Relationship Id="rId20" Type="http://schemas.openxmlformats.org/officeDocument/2006/relationships/image" Target="../media/image4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0.png"/><Relationship Id="rId11" Type="http://schemas.openxmlformats.org/officeDocument/2006/relationships/image" Target="../media/image485.png"/><Relationship Id="rId24" Type="http://schemas.openxmlformats.org/officeDocument/2006/relationships/image" Target="../media/image498.png"/><Relationship Id="rId5" Type="http://schemas.openxmlformats.org/officeDocument/2006/relationships/image" Target="../media/image479.png"/><Relationship Id="rId15" Type="http://schemas.openxmlformats.org/officeDocument/2006/relationships/image" Target="../media/image489.png"/><Relationship Id="rId23" Type="http://schemas.openxmlformats.org/officeDocument/2006/relationships/image" Target="../media/image497.png"/><Relationship Id="rId10" Type="http://schemas.openxmlformats.org/officeDocument/2006/relationships/image" Target="../media/image484.png"/><Relationship Id="rId19" Type="http://schemas.openxmlformats.org/officeDocument/2006/relationships/image" Target="../media/image493.png"/><Relationship Id="rId4" Type="http://schemas.openxmlformats.org/officeDocument/2006/relationships/image" Target="../media/image478.png"/><Relationship Id="rId9" Type="http://schemas.openxmlformats.org/officeDocument/2006/relationships/image" Target="../media/image483.png"/><Relationship Id="rId14" Type="http://schemas.openxmlformats.org/officeDocument/2006/relationships/image" Target="../media/image488.png"/><Relationship Id="rId22" Type="http://schemas.openxmlformats.org/officeDocument/2006/relationships/image" Target="../media/image496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6.png"/><Relationship Id="rId3" Type="http://schemas.openxmlformats.org/officeDocument/2006/relationships/image" Target="../media/image501.png"/><Relationship Id="rId7" Type="http://schemas.openxmlformats.org/officeDocument/2006/relationships/image" Target="../media/image505.png"/><Relationship Id="rId12" Type="http://schemas.openxmlformats.org/officeDocument/2006/relationships/image" Target="../media/image51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4.png"/><Relationship Id="rId11" Type="http://schemas.openxmlformats.org/officeDocument/2006/relationships/image" Target="../media/image509.png"/><Relationship Id="rId5" Type="http://schemas.openxmlformats.org/officeDocument/2006/relationships/image" Target="../media/image503.png"/><Relationship Id="rId10" Type="http://schemas.openxmlformats.org/officeDocument/2006/relationships/image" Target="../media/image508.png"/><Relationship Id="rId4" Type="http://schemas.openxmlformats.org/officeDocument/2006/relationships/image" Target="../media/image502.png"/><Relationship Id="rId9" Type="http://schemas.openxmlformats.org/officeDocument/2006/relationships/image" Target="../media/image507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6.png"/><Relationship Id="rId13" Type="http://schemas.openxmlformats.org/officeDocument/2006/relationships/image" Target="../media/image512.png"/><Relationship Id="rId18" Type="http://schemas.openxmlformats.org/officeDocument/2006/relationships/image" Target="../media/image517.png"/><Relationship Id="rId3" Type="http://schemas.openxmlformats.org/officeDocument/2006/relationships/image" Target="../media/image501.png"/><Relationship Id="rId7" Type="http://schemas.openxmlformats.org/officeDocument/2006/relationships/image" Target="../media/image505.png"/><Relationship Id="rId12" Type="http://schemas.openxmlformats.org/officeDocument/2006/relationships/image" Target="../media/image511.png"/><Relationship Id="rId17" Type="http://schemas.openxmlformats.org/officeDocument/2006/relationships/image" Target="../media/image516.png"/><Relationship Id="rId2" Type="http://schemas.openxmlformats.org/officeDocument/2006/relationships/notesSlide" Target="../notesSlides/notesSlide52.xml"/><Relationship Id="rId16" Type="http://schemas.openxmlformats.org/officeDocument/2006/relationships/image" Target="../media/image515.png"/><Relationship Id="rId20" Type="http://schemas.openxmlformats.org/officeDocument/2006/relationships/image" Target="../media/image5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4.png"/><Relationship Id="rId11" Type="http://schemas.openxmlformats.org/officeDocument/2006/relationships/image" Target="../media/image509.png"/><Relationship Id="rId5" Type="http://schemas.openxmlformats.org/officeDocument/2006/relationships/image" Target="../media/image503.png"/><Relationship Id="rId15" Type="http://schemas.openxmlformats.org/officeDocument/2006/relationships/image" Target="../media/image514.png"/><Relationship Id="rId10" Type="http://schemas.openxmlformats.org/officeDocument/2006/relationships/image" Target="../media/image508.png"/><Relationship Id="rId19" Type="http://schemas.openxmlformats.org/officeDocument/2006/relationships/image" Target="../media/image518.png"/><Relationship Id="rId4" Type="http://schemas.openxmlformats.org/officeDocument/2006/relationships/image" Target="../media/image502.png"/><Relationship Id="rId9" Type="http://schemas.openxmlformats.org/officeDocument/2006/relationships/image" Target="../media/image507.png"/><Relationship Id="rId14" Type="http://schemas.openxmlformats.org/officeDocument/2006/relationships/image" Target="../media/image513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5.png"/><Relationship Id="rId3" Type="http://schemas.openxmlformats.org/officeDocument/2006/relationships/image" Target="../media/image520.png"/><Relationship Id="rId7" Type="http://schemas.openxmlformats.org/officeDocument/2006/relationships/image" Target="../media/image524.png"/><Relationship Id="rId12" Type="http://schemas.openxmlformats.org/officeDocument/2006/relationships/image" Target="../media/image529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3.png"/><Relationship Id="rId11" Type="http://schemas.openxmlformats.org/officeDocument/2006/relationships/image" Target="../media/image528.png"/><Relationship Id="rId5" Type="http://schemas.openxmlformats.org/officeDocument/2006/relationships/image" Target="../media/image522.png"/><Relationship Id="rId10" Type="http://schemas.openxmlformats.org/officeDocument/2006/relationships/image" Target="../media/image527.png"/><Relationship Id="rId4" Type="http://schemas.openxmlformats.org/officeDocument/2006/relationships/image" Target="../media/image521.png"/><Relationship Id="rId9" Type="http://schemas.openxmlformats.org/officeDocument/2006/relationships/image" Target="../media/image526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5.png"/><Relationship Id="rId13" Type="http://schemas.openxmlformats.org/officeDocument/2006/relationships/image" Target="../media/image531.png"/><Relationship Id="rId18" Type="http://schemas.openxmlformats.org/officeDocument/2006/relationships/image" Target="../media/image536.png"/><Relationship Id="rId3" Type="http://schemas.openxmlformats.org/officeDocument/2006/relationships/image" Target="../media/image520.png"/><Relationship Id="rId7" Type="http://schemas.openxmlformats.org/officeDocument/2006/relationships/image" Target="../media/image524.png"/><Relationship Id="rId12" Type="http://schemas.openxmlformats.org/officeDocument/2006/relationships/image" Target="../media/image530.png"/><Relationship Id="rId17" Type="http://schemas.openxmlformats.org/officeDocument/2006/relationships/image" Target="../media/image535.png"/><Relationship Id="rId2" Type="http://schemas.openxmlformats.org/officeDocument/2006/relationships/notesSlide" Target="../notesSlides/notesSlide54.xml"/><Relationship Id="rId16" Type="http://schemas.openxmlformats.org/officeDocument/2006/relationships/image" Target="../media/image534.png"/><Relationship Id="rId20" Type="http://schemas.openxmlformats.org/officeDocument/2006/relationships/image" Target="../media/image5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3.png"/><Relationship Id="rId11" Type="http://schemas.openxmlformats.org/officeDocument/2006/relationships/image" Target="../media/image528.png"/><Relationship Id="rId5" Type="http://schemas.openxmlformats.org/officeDocument/2006/relationships/image" Target="../media/image522.png"/><Relationship Id="rId15" Type="http://schemas.openxmlformats.org/officeDocument/2006/relationships/image" Target="../media/image533.png"/><Relationship Id="rId10" Type="http://schemas.openxmlformats.org/officeDocument/2006/relationships/image" Target="../media/image527.png"/><Relationship Id="rId19" Type="http://schemas.openxmlformats.org/officeDocument/2006/relationships/image" Target="../media/image537.png"/><Relationship Id="rId4" Type="http://schemas.openxmlformats.org/officeDocument/2006/relationships/image" Target="../media/image521.png"/><Relationship Id="rId9" Type="http://schemas.openxmlformats.org/officeDocument/2006/relationships/image" Target="../media/image526.png"/><Relationship Id="rId14" Type="http://schemas.openxmlformats.org/officeDocument/2006/relationships/image" Target="../media/image53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9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1.png"/><Relationship Id="rId4" Type="http://schemas.openxmlformats.org/officeDocument/2006/relationships/image" Target="../media/image540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2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8.png"/><Relationship Id="rId3" Type="http://schemas.openxmlformats.org/officeDocument/2006/relationships/image" Target="../media/image543.png"/><Relationship Id="rId7" Type="http://schemas.openxmlformats.org/officeDocument/2006/relationships/image" Target="../media/image547.png"/><Relationship Id="rId12" Type="http://schemas.openxmlformats.org/officeDocument/2006/relationships/image" Target="../media/image552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6.png"/><Relationship Id="rId11" Type="http://schemas.openxmlformats.org/officeDocument/2006/relationships/image" Target="../media/image551.png"/><Relationship Id="rId5" Type="http://schemas.openxmlformats.org/officeDocument/2006/relationships/image" Target="../media/image545.png"/><Relationship Id="rId10" Type="http://schemas.openxmlformats.org/officeDocument/2006/relationships/image" Target="../media/image550.png"/><Relationship Id="rId4" Type="http://schemas.openxmlformats.org/officeDocument/2006/relationships/image" Target="../media/image544.png"/><Relationship Id="rId9" Type="http://schemas.openxmlformats.org/officeDocument/2006/relationships/image" Target="../media/image549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8.png"/><Relationship Id="rId13" Type="http://schemas.openxmlformats.org/officeDocument/2006/relationships/image" Target="../media/image563.png"/><Relationship Id="rId3" Type="http://schemas.openxmlformats.org/officeDocument/2006/relationships/image" Target="../media/image553.png"/><Relationship Id="rId7" Type="http://schemas.openxmlformats.org/officeDocument/2006/relationships/image" Target="../media/image557.png"/><Relationship Id="rId12" Type="http://schemas.openxmlformats.org/officeDocument/2006/relationships/image" Target="../media/image562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6.png"/><Relationship Id="rId11" Type="http://schemas.openxmlformats.org/officeDocument/2006/relationships/image" Target="../media/image561.png"/><Relationship Id="rId5" Type="http://schemas.openxmlformats.org/officeDocument/2006/relationships/image" Target="../media/image555.png"/><Relationship Id="rId10" Type="http://schemas.openxmlformats.org/officeDocument/2006/relationships/image" Target="../media/image560.png"/><Relationship Id="rId4" Type="http://schemas.openxmlformats.org/officeDocument/2006/relationships/image" Target="../media/image554.png"/><Relationship Id="rId9" Type="http://schemas.openxmlformats.org/officeDocument/2006/relationships/image" Target="../media/image55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8.png"/><Relationship Id="rId13" Type="http://schemas.openxmlformats.org/officeDocument/2006/relationships/image" Target="../media/image565.png"/><Relationship Id="rId18" Type="http://schemas.openxmlformats.org/officeDocument/2006/relationships/image" Target="../media/image570.png"/><Relationship Id="rId3" Type="http://schemas.openxmlformats.org/officeDocument/2006/relationships/image" Target="../media/image553.png"/><Relationship Id="rId7" Type="http://schemas.openxmlformats.org/officeDocument/2006/relationships/image" Target="../media/image557.png"/><Relationship Id="rId12" Type="http://schemas.openxmlformats.org/officeDocument/2006/relationships/image" Target="../media/image564.png"/><Relationship Id="rId17" Type="http://schemas.openxmlformats.org/officeDocument/2006/relationships/image" Target="../media/image569.png"/><Relationship Id="rId2" Type="http://schemas.openxmlformats.org/officeDocument/2006/relationships/notesSlide" Target="../notesSlides/notesSlide60.xml"/><Relationship Id="rId16" Type="http://schemas.openxmlformats.org/officeDocument/2006/relationships/image" Target="../media/image568.png"/><Relationship Id="rId20" Type="http://schemas.openxmlformats.org/officeDocument/2006/relationships/image" Target="../media/image5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6.png"/><Relationship Id="rId11" Type="http://schemas.openxmlformats.org/officeDocument/2006/relationships/image" Target="../media/image561.png"/><Relationship Id="rId5" Type="http://schemas.openxmlformats.org/officeDocument/2006/relationships/image" Target="../media/image555.png"/><Relationship Id="rId15" Type="http://schemas.openxmlformats.org/officeDocument/2006/relationships/image" Target="../media/image567.png"/><Relationship Id="rId10" Type="http://schemas.openxmlformats.org/officeDocument/2006/relationships/image" Target="../media/image560.png"/><Relationship Id="rId19" Type="http://schemas.openxmlformats.org/officeDocument/2006/relationships/image" Target="../media/image571.png"/><Relationship Id="rId4" Type="http://schemas.openxmlformats.org/officeDocument/2006/relationships/image" Target="../media/image554.png"/><Relationship Id="rId9" Type="http://schemas.openxmlformats.org/officeDocument/2006/relationships/image" Target="../media/image559.png"/><Relationship Id="rId14" Type="http://schemas.openxmlformats.org/officeDocument/2006/relationships/image" Target="../media/image566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3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4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5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6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7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9.png"/><Relationship Id="rId4" Type="http://schemas.openxmlformats.org/officeDocument/2006/relationships/image" Target="../media/image578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5.png"/><Relationship Id="rId13" Type="http://schemas.openxmlformats.org/officeDocument/2006/relationships/image" Target="../media/image590.png"/><Relationship Id="rId18" Type="http://schemas.openxmlformats.org/officeDocument/2006/relationships/image" Target="../media/image595.png"/><Relationship Id="rId3" Type="http://schemas.openxmlformats.org/officeDocument/2006/relationships/image" Target="../media/image580.png"/><Relationship Id="rId7" Type="http://schemas.openxmlformats.org/officeDocument/2006/relationships/image" Target="../media/image584.png"/><Relationship Id="rId12" Type="http://schemas.openxmlformats.org/officeDocument/2006/relationships/image" Target="../media/image589.png"/><Relationship Id="rId17" Type="http://schemas.openxmlformats.org/officeDocument/2006/relationships/image" Target="../media/image594.png"/><Relationship Id="rId2" Type="http://schemas.openxmlformats.org/officeDocument/2006/relationships/notesSlide" Target="../notesSlides/notesSlide66.xml"/><Relationship Id="rId16" Type="http://schemas.openxmlformats.org/officeDocument/2006/relationships/image" Target="../media/image5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3.png"/><Relationship Id="rId11" Type="http://schemas.openxmlformats.org/officeDocument/2006/relationships/image" Target="../media/image588.png"/><Relationship Id="rId5" Type="http://schemas.openxmlformats.org/officeDocument/2006/relationships/image" Target="../media/image582.png"/><Relationship Id="rId15" Type="http://schemas.openxmlformats.org/officeDocument/2006/relationships/image" Target="../media/image592.png"/><Relationship Id="rId10" Type="http://schemas.openxmlformats.org/officeDocument/2006/relationships/image" Target="../media/image587.png"/><Relationship Id="rId19" Type="http://schemas.openxmlformats.org/officeDocument/2006/relationships/image" Target="../media/image596.png"/><Relationship Id="rId4" Type="http://schemas.openxmlformats.org/officeDocument/2006/relationships/image" Target="../media/image581.png"/><Relationship Id="rId9" Type="http://schemas.openxmlformats.org/officeDocument/2006/relationships/image" Target="../media/image586.png"/><Relationship Id="rId14" Type="http://schemas.openxmlformats.org/officeDocument/2006/relationships/image" Target="../media/image591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5.png"/><Relationship Id="rId13" Type="http://schemas.openxmlformats.org/officeDocument/2006/relationships/image" Target="../media/image597.png"/><Relationship Id="rId3" Type="http://schemas.openxmlformats.org/officeDocument/2006/relationships/image" Target="../media/image580.png"/><Relationship Id="rId7" Type="http://schemas.openxmlformats.org/officeDocument/2006/relationships/image" Target="../media/image584.png"/><Relationship Id="rId12" Type="http://schemas.openxmlformats.org/officeDocument/2006/relationships/image" Target="../media/image596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3.png"/><Relationship Id="rId11" Type="http://schemas.openxmlformats.org/officeDocument/2006/relationships/image" Target="../media/image588.png"/><Relationship Id="rId5" Type="http://schemas.openxmlformats.org/officeDocument/2006/relationships/image" Target="../media/image582.png"/><Relationship Id="rId10" Type="http://schemas.openxmlformats.org/officeDocument/2006/relationships/image" Target="../media/image587.png"/><Relationship Id="rId4" Type="http://schemas.openxmlformats.org/officeDocument/2006/relationships/image" Target="../media/image581.png"/><Relationship Id="rId9" Type="http://schemas.openxmlformats.org/officeDocument/2006/relationships/image" Target="../media/image586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8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4.png"/><Relationship Id="rId13" Type="http://schemas.openxmlformats.org/officeDocument/2006/relationships/image" Target="../media/image609.png"/><Relationship Id="rId3" Type="http://schemas.openxmlformats.org/officeDocument/2006/relationships/image" Target="../media/image599.png"/><Relationship Id="rId7" Type="http://schemas.openxmlformats.org/officeDocument/2006/relationships/image" Target="../media/image603.png"/><Relationship Id="rId12" Type="http://schemas.openxmlformats.org/officeDocument/2006/relationships/image" Target="../media/image608.png"/><Relationship Id="rId2" Type="http://schemas.openxmlformats.org/officeDocument/2006/relationships/notesSlide" Target="../notesSlides/notesSlide69.xml"/><Relationship Id="rId16" Type="http://schemas.openxmlformats.org/officeDocument/2006/relationships/image" Target="../media/image6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2.png"/><Relationship Id="rId11" Type="http://schemas.openxmlformats.org/officeDocument/2006/relationships/image" Target="../media/image607.png"/><Relationship Id="rId5" Type="http://schemas.openxmlformats.org/officeDocument/2006/relationships/image" Target="../media/image601.png"/><Relationship Id="rId15" Type="http://schemas.openxmlformats.org/officeDocument/2006/relationships/image" Target="../media/image611.png"/><Relationship Id="rId10" Type="http://schemas.openxmlformats.org/officeDocument/2006/relationships/image" Target="../media/image606.png"/><Relationship Id="rId4" Type="http://schemas.openxmlformats.org/officeDocument/2006/relationships/image" Target="../media/image600.png"/><Relationship Id="rId9" Type="http://schemas.openxmlformats.org/officeDocument/2006/relationships/image" Target="../media/image605.png"/><Relationship Id="rId14" Type="http://schemas.openxmlformats.org/officeDocument/2006/relationships/image" Target="../media/image6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3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4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5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6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8.png"/><Relationship Id="rId4" Type="http://schemas.openxmlformats.org/officeDocument/2006/relationships/image" Target="../media/image617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5.png"/><Relationship Id="rId13" Type="http://schemas.openxmlformats.org/officeDocument/2006/relationships/image" Target="../media/image621.png"/><Relationship Id="rId18" Type="http://schemas.openxmlformats.org/officeDocument/2006/relationships/image" Target="../media/image626.png"/><Relationship Id="rId3" Type="http://schemas.openxmlformats.org/officeDocument/2006/relationships/image" Target="../media/image580.png"/><Relationship Id="rId7" Type="http://schemas.openxmlformats.org/officeDocument/2006/relationships/image" Target="../media/image584.png"/><Relationship Id="rId12" Type="http://schemas.openxmlformats.org/officeDocument/2006/relationships/image" Target="../media/image620.png"/><Relationship Id="rId17" Type="http://schemas.openxmlformats.org/officeDocument/2006/relationships/image" Target="../media/image625.png"/><Relationship Id="rId2" Type="http://schemas.openxmlformats.org/officeDocument/2006/relationships/notesSlide" Target="../notesSlides/notesSlide74.xml"/><Relationship Id="rId16" Type="http://schemas.openxmlformats.org/officeDocument/2006/relationships/image" Target="../media/image624.png"/><Relationship Id="rId20" Type="http://schemas.openxmlformats.org/officeDocument/2006/relationships/image" Target="../media/image6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3.png"/><Relationship Id="rId11" Type="http://schemas.openxmlformats.org/officeDocument/2006/relationships/image" Target="../media/image619.png"/><Relationship Id="rId5" Type="http://schemas.openxmlformats.org/officeDocument/2006/relationships/image" Target="../media/image582.png"/><Relationship Id="rId15" Type="http://schemas.openxmlformats.org/officeDocument/2006/relationships/image" Target="../media/image623.png"/><Relationship Id="rId10" Type="http://schemas.openxmlformats.org/officeDocument/2006/relationships/image" Target="../media/image587.png"/><Relationship Id="rId19" Type="http://schemas.openxmlformats.org/officeDocument/2006/relationships/image" Target="../media/image627.png"/><Relationship Id="rId4" Type="http://schemas.openxmlformats.org/officeDocument/2006/relationships/image" Target="../media/image581.png"/><Relationship Id="rId9" Type="http://schemas.openxmlformats.org/officeDocument/2006/relationships/image" Target="../media/image586.png"/><Relationship Id="rId14" Type="http://schemas.openxmlformats.org/officeDocument/2006/relationships/image" Target="../media/image622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9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0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2.png"/><Relationship Id="rId4" Type="http://schemas.openxmlformats.org/officeDocument/2006/relationships/image" Target="../media/image631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8.png"/><Relationship Id="rId13" Type="http://schemas.openxmlformats.org/officeDocument/2006/relationships/image" Target="../media/image642.png"/><Relationship Id="rId18" Type="http://schemas.openxmlformats.org/officeDocument/2006/relationships/image" Target="../media/image647.png"/><Relationship Id="rId3" Type="http://schemas.openxmlformats.org/officeDocument/2006/relationships/image" Target="../media/image633.png"/><Relationship Id="rId7" Type="http://schemas.openxmlformats.org/officeDocument/2006/relationships/image" Target="../media/image637.png"/><Relationship Id="rId12" Type="http://schemas.openxmlformats.org/officeDocument/2006/relationships/image" Target="../media/image641.png"/><Relationship Id="rId17" Type="http://schemas.openxmlformats.org/officeDocument/2006/relationships/image" Target="../media/image646.png"/><Relationship Id="rId2" Type="http://schemas.openxmlformats.org/officeDocument/2006/relationships/notesSlide" Target="../notesSlides/notesSlide79.xml"/><Relationship Id="rId16" Type="http://schemas.openxmlformats.org/officeDocument/2006/relationships/image" Target="../media/image6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6.png"/><Relationship Id="rId11" Type="http://schemas.openxmlformats.org/officeDocument/2006/relationships/image" Target="../media/image640.png"/><Relationship Id="rId5" Type="http://schemas.openxmlformats.org/officeDocument/2006/relationships/image" Target="../media/image635.png"/><Relationship Id="rId15" Type="http://schemas.openxmlformats.org/officeDocument/2006/relationships/image" Target="../media/image644.png"/><Relationship Id="rId10" Type="http://schemas.openxmlformats.org/officeDocument/2006/relationships/image" Target="../media/image639.png"/><Relationship Id="rId19" Type="http://schemas.openxmlformats.org/officeDocument/2006/relationships/image" Target="../media/image648.png"/><Relationship Id="rId4" Type="http://schemas.openxmlformats.org/officeDocument/2006/relationships/image" Target="../media/image634.png"/><Relationship Id="rId9" Type="http://schemas.openxmlformats.org/officeDocument/2006/relationships/image" Target="../media/image586.png"/><Relationship Id="rId14" Type="http://schemas.openxmlformats.org/officeDocument/2006/relationships/image" Target="../media/image64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30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50.png"/><Relationship Id="rId4" Type="http://schemas.openxmlformats.org/officeDocument/2006/relationships/image" Target="../media/image6240.pn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60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70.pn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80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90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00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10.png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20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80.png"/><Relationship Id="rId13" Type="http://schemas.openxmlformats.org/officeDocument/2006/relationships/image" Target="../media/image6430.png"/><Relationship Id="rId18" Type="http://schemas.openxmlformats.org/officeDocument/2006/relationships/image" Target="../media/image6480.png"/><Relationship Id="rId3" Type="http://schemas.openxmlformats.org/officeDocument/2006/relationships/image" Target="../media/image6330.png"/><Relationship Id="rId21" Type="http://schemas.openxmlformats.org/officeDocument/2006/relationships/image" Target="../media/image651.png"/><Relationship Id="rId7" Type="http://schemas.openxmlformats.org/officeDocument/2006/relationships/image" Target="../media/image6370.png"/><Relationship Id="rId12" Type="http://schemas.openxmlformats.org/officeDocument/2006/relationships/image" Target="../media/image6420.png"/><Relationship Id="rId17" Type="http://schemas.openxmlformats.org/officeDocument/2006/relationships/image" Target="../media/image6470.png"/><Relationship Id="rId2" Type="http://schemas.openxmlformats.org/officeDocument/2006/relationships/notesSlide" Target="../notesSlides/notesSlide89.xml"/><Relationship Id="rId16" Type="http://schemas.openxmlformats.org/officeDocument/2006/relationships/image" Target="../media/image6460.png"/><Relationship Id="rId20" Type="http://schemas.openxmlformats.org/officeDocument/2006/relationships/image" Target="../media/image6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60.png"/><Relationship Id="rId11" Type="http://schemas.openxmlformats.org/officeDocument/2006/relationships/image" Target="../media/image6410.png"/><Relationship Id="rId5" Type="http://schemas.openxmlformats.org/officeDocument/2006/relationships/image" Target="../media/image6350.png"/><Relationship Id="rId15" Type="http://schemas.openxmlformats.org/officeDocument/2006/relationships/image" Target="../media/image6450.png"/><Relationship Id="rId23" Type="http://schemas.openxmlformats.org/officeDocument/2006/relationships/image" Target="../media/image653.png"/><Relationship Id="rId10" Type="http://schemas.openxmlformats.org/officeDocument/2006/relationships/image" Target="../media/image6400.png"/><Relationship Id="rId19" Type="http://schemas.openxmlformats.org/officeDocument/2006/relationships/image" Target="../media/image649.png"/><Relationship Id="rId4" Type="http://schemas.openxmlformats.org/officeDocument/2006/relationships/image" Target="../media/image6340.png"/><Relationship Id="rId9" Type="http://schemas.openxmlformats.org/officeDocument/2006/relationships/image" Target="../media/image6390.png"/><Relationship Id="rId14" Type="http://schemas.openxmlformats.org/officeDocument/2006/relationships/image" Target="../media/image6440.png"/><Relationship Id="rId22" Type="http://schemas.openxmlformats.org/officeDocument/2006/relationships/image" Target="../media/image65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9.png"/><Relationship Id="rId13" Type="http://schemas.openxmlformats.org/officeDocument/2006/relationships/image" Target="../media/image664.png"/><Relationship Id="rId18" Type="http://schemas.openxmlformats.org/officeDocument/2006/relationships/image" Target="../media/image669.png"/><Relationship Id="rId26" Type="http://schemas.openxmlformats.org/officeDocument/2006/relationships/image" Target="../media/image677.png"/><Relationship Id="rId3" Type="http://schemas.openxmlformats.org/officeDocument/2006/relationships/image" Target="../media/image654.png"/><Relationship Id="rId21" Type="http://schemas.openxmlformats.org/officeDocument/2006/relationships/image" Target="../media/image672.png"/><Relationship Id="rId7" Type="http://schemas.openxmlformats.org/officeDocument/2006/relationships/image" Target="../media/image658.png"/><Relationship Id="rId12" Type="http://schemas.openxmlformats.org/officeDocument/2006/relationships/image" Target="../media/image663.png"/><Relationship Id="rId17" Type="http://schemas.openxmlformats.org/officeDocument/2006/relationships/image" Target="../media/image668.png"/><Relationship Id="rId25" Type="http://schemas.openxmlformats.org/officeDocument/2006/relationships/image" Target="../media/image676.png"/><Relationship Id="rId2" Type="http://schemas.openxmlformats.org/officeDocument/2006/relationships/notesSlide" Target="../notesSlides/notesSlide90.xml"/><Relationship Id="rId16" Type="http://schemas.openxmlformats.org/officeDocument/2006/relationships/image" Target="../media/image667.png"/><Relationship Id="rId20" Type="http://schemas.openxmlformats.org/officeDocument/2006/relationships/image" Target="../media/image6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7.png"/><Relationship Id="rId11" Type="http://schemas.openxmlformats.org/officeDocument/2006/relationships/image" Target="../media/image662.png"/><Relationship Id="rId24" Type="http://schemas.openxmlformats.org/officeDocument/2006/relationships/image" Target="../media/image675.png"/><Relationship Id="rId5" Type="http://schemas.openxmlformats.org/officeDocument/2006/relationships/image" Target="../media/image656.png"/><Relationship Id="rId15" Type="http://schemas.openxmlformats.org/officeDocument/2006/relationships/image" Target="../media/image666.png"/><Relationship Id="rId23" Type="http://schemas.openxmlformats.org/officeDocument/2006/relationships/image" Target="../media/image674.png"/><Relationship Id="rId10" Type="http://schemas.openxmlformats.org/officeDocument/2006/relationships/image" Target="../media/image661.png"/><Relationship Id="rId19" Type="http://schemas.openxmlformats.org/officeDocument/2006/relationships/image" Target="../media/image670.png"/><Relationship Id="rId4" Type="http://schemas.openxmlformats.org/officeDocument/2006/relationships/image" Target="../media/image655.png"/><Relationship Id="rId9" Type="http://schemas.openxmlformats.org/officeDocument/2006/relationships/image" Target="../media/image660.png"/><Relationship Id="rId14" Type="http://schemas.openxmlformats.org/officeDocument/2006/relationships/image" Target="../media/image665.png"/><Relationship Id="rId22" Type="http://schemas.openxmlformats.org/officeDocument/2006/relationships/image" Target="../media/image673.png"/><Relationship Id="rId27" Type="http://schemas.openxmlformats.org/officeDocument/2006/relationships/image" Target="../media/image678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9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0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1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0" y="2501900"/>
            <a:ext cx="9144000" cy="1935163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57150" dist="19050" dir="5400000" algn="ctr" rotWithShape="0">
              <a:srgbClr val="000000">
                <a:alpha val="62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chemeClr val="lt1"/>
              </a:solidFill>
              <a:latin typeface="+mn-lt"/>
              <a:ea typeface="+mn-ea"/>
            </a:endParaRPr>
          </a:p>
        </p:txBody>
      </p:sp>
      <p:sp>
        <p:nvSpPr>
          <p:cNvPr id="22530" name="Title 1"/>
          <p:cNvSpPr>
            <a:spLocks noGrp="1"/>
          </p:cNvSpPr>
          <p:nvPr>
            <p:ph type="ctrTitle"/>
          </p:nvPr>
        </p:nvSpPr>
        <p:spPr>
          <a:xfrm>
            <a:off x="0" y="2501900"/>
            <a:ext cx="9108504" cy="1935163"/>
          </a:xfrm>
        </p:spPr>
        <p:txBody>
          <a:bodyPr anchor="ctr" anchorCtr="1"/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i" charset="-122"/>
              </a:rPr>
              <a:t>第十章 代码优化</a:t>
            </a:r>
            <a:endParaRPr lang="en-US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ei" charset="-122"/>
            </a:endParaRPr>
          </a:p>
        </p:txBody>
      </p:sp>
      <p:sp>
        <p:nvSpPr>
          <p:cNvPr id="22531" name="Subtitle 2"/>
          <p:cNvSpPr>
            <a:spLocks noGrp="1"/>
          </p:cNvSpPr>
          <p:nvPr>
            <p:ph type="subTitle" idx="1"/>
          </p:nvPr>
        </p:nvSpPr>
        <p:spPr>
          <a:xfrm>
            <a:off x="2497578" y="4842481"/>
            <a:ext cx="1885950" cy="1159669"/>
          </a:xfrm>
        </p:spPr>
        <p:txBody>
          <a:bodyPr>
            <a:normAutofit lnSpcReduction="10000"/>
          </a:bodyPr>
          <a:lstStyle/>
          <a:p>
            <a:pPr algn="dist" eaLnBrk="1" hangingPunct="1">
              <a:lnSpc>
                <a:spcPct val="10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黑体" panose="02010609060101010101" pitchFamily="49" charset="-122"/>
              </a:rPr>
              <a:t>授课教师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黑体" panose="02010609060101010101" pitchFamily="49" charset="-122"/>
            </a:endParaRPr>
          </a:p>
          <a:p>
            <a:pPr algn="dist" eaLnBrk="1" hangingPunct="1">
              <a:lnSpc>
                <a:spcPct val="10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黑体" panose="02010609060101010101" pitchFamily="49" charset="-122"/>
              </a:rPr>
              <a:t>手机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黑体" panose="02010609060101010101" pitchFamily="49" charset="-122"/>
            </a:endParaRPr>
          </a:p>
          <a:p>
            <a:pPr algn="dist" eaLnBrk="1" hangingPunct="1">
              <a:lnSpc>
                <a:spcPct val="10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黑体" panose="02010609060101010101" pitchFamily="49" charset="-122"/>
              </a:rPr>
              <a:t>邮箱</a:t>
            </a:r>
            <a:endParaRPr lang="en-US" altLang="en-US" dirty="0">
              <a:latin typeface="微软雅黑" panose="020B0503020204020204" pitchFamily="34" charset="-122"/>
              <a:ea typeface="微软雅黑" panose="020B0503020204020204" pitchFamily="34" charset="-122"/>
              <a:cs typeface="黑体" panose="02010609060101010101" pitchFamily="49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96194" y="1815207"/>
            <a:ext cx="6985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zh-CN" altLang="en-US" sz="2400" spc="6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黑体" panose="02010609060101010101" pitchFamily="49" charset="-122"/>
              </a:rPr>
              <a:t>编译原理</a:t>
            </a:r>
            <a:endParaRPr lang="en-US" sz="2400" spc="60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黑体" panose="02010609060101010101" pitchFamily="49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0372725" y="5715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3" name="矩形 2"/>
          <p:cNvSpPr/>
          <p:nvPr/>
        </p:nvSpPr>
        <p:spPr>
          <a:xfrm>
            <a:off x="4412883" y="4797152"/>
            <a:ext cx="3615501" cy="11886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defTabSz="685800" eaLnBrk="1" hangingPunct="1">
              <a:spcBef>
                <a:spcPts val="750"/>
              </a:spcBef>
              <a:buFont typeface="Arial" panose="020B0604020202020204" pitchFamily="34" charset="0"/>
              <a:buNone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黑体" panose="02010609060101010101" pitchFamily="49" charset="-122"/>
              </a:rPr>
              <a:t>：郑艳伟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黑体" panose="02010609060101010101" pitchFamily="49" charset="-122"/>
            </a:endParaRPr>
          </a:p>
          <a:p>
            <a:pPr defTabSz="685800" eaLnBrk="1" hangingPunct="1">
              <a:spcBef>
                <a:spcPts val="750"/>
              </a:spcBef>
              <a:buFont typeface="Arial" panose="020B0604020202020204" pitchFamily="34" charset="0"/>
              <a:buNone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黑体" panose="02010609060101010101" pitchFamily="49" charset="-122"/>
              </a:rPr>
              <a:t>：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黑体" panose="02010609060101010101" pitchFamily="49" charset="-122"/>
              </a:rPr>
              <a:t>18614002860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黑体" panose="02010609060101010101" pitchFamily="49" charset="-122"/>
              </a:rPr>
              <a:t>（微信同号）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黑体" panose="02010609060101010101" pitchFamily="49" charset="-122"/>
            </a:endParaRPr>
          </a:p>
          <a:p>
            <a:pPr defTabSz="685800" eaLnBrk="1" hangingPunct="1">
              <a:spcBef>
                <a:spcPts val="750"/>
              </a:spcBef>
              <a:buFont typeface="Arial" panose="020B0604020202020204" pitchFamily="34" charset="0"/>
              <a:buNone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黑体" panose="02010609060101010101" pitchFamily="49" charset="-122"/>
              </a:rPr>
              <a:t>：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黑体" panose="02010609060101010101" pitchFamily="49" charset="-122"/>
              </a:rPr>
              <a:t>zhengyw@sdu.edu.cn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B35A7FF-0B1E-4B4C-9019-594EEA95E1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502" y="297292"/>
            <a:ext cx="2832628" cy="8994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10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35496" y="35913"/>
            <a:ext cx="1175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10.1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概述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7609867A-4ACC-4C0F-85A3-314065B93F7A}"/>
                  </a:ext>
                </a:extLst>
              </p:cNvPr>
              <p:cNvSpPr/>
              <p:nvPr/>
            </p:nvSpPr>
            <p:spPr bwMode="auto">
              <a:xfrm>
                <a:off x="2785270" y="1234620"/>
                <a:ext cx="1656184" cy="1130424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,1,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</m:oMath>
                  </m:oMathPara>
                </a14:m>
                <a:endParaRPr lang="en-US" altLang="zh-CN" b="0" i="1" dirty="0">
                  <a:latin typeface="Cambria Math" panose="02040503050406030204" pitchFamily="18" charset="0"/>
                </a:endParaRPr>
              </a:p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</m:oMath>
                  </m:oMathPara>
                </a14:m>
                <a:endParaRPr lang="en-US" altLang="zh-CN" b="0" i="1" dirty="0">
                  <a:latin typeface="Cambria Math" panose="02040503050406030204" pitchFamily="18" charset="0"/>
                </a:endParaRPr>
              </a:p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</m:oMath>
                  </m:oMathPara>
                </a14:m>
                <a:endParaRPr lang="zh-CN" alt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7609867A-4ACC-4C0F-85A3-314065B93F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785270" y="1234620"/>
                <a:ext cx="1656184" cy="1130424"/>
              </a:xfrm>
              <a:prstGeom prst="rect">
                <a:avLst/>
              </a:prstGeom>
              <a:blipFill>
                <a:blip r:embed="rId3"/>
                <a:stretch>
                  <a:fillRect b="-2674"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矩形 55">
                <a:extLst>
                  <a:ext uri="{FF2B5EF4-FFF2-40B4-BE49-F238E27FC236}">
                    <a16:creationId xmlns:a16="http://schemas.microsoft.com/office/drawing/2014/main" id="{62472670-629C-4C7E-AD56-5E85A2307876}"/>
                  </a:ext>
                </a:extLst>
              </p:cNvPr>
              <p:cNvSpPr/>
              <p:nvPr/>
            </p:nvSpPr>
            <p:spPr bwMode="auto">
              <a:xfrm>
                <a:off x="2785270" y="2852912"/>
                <a:ext cx="1656184" cy="1130424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algn="l"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,1,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</m:oMath>
                  </m:oMathPara>
                </a14:m>
                <a:endParaRPr lang="en-US" altLang="zh-CN" b="0" i="1" dirty="0">
                  <a:latin typeface="Cambria Math" panose="02040503050406030204" pitchFamily="18" charset="0"/>
                </a:endParaRPr>
              </a:p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CN" b="0" i="1" dirty="0">
                  <a:latin typeface="Cambria Math" panose="02040503050406030204" pitchFamily="18" charset="0"/>
                </a:endParaRPr>
              </a:p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&lt;,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6" name="矩形 55">
                <a:extLst>
                  <a:ext uri="{FF2B5EF4-FFF2-40B4-BE49-F238E27FC236}">
                    <a16:creationId xmlns:a16="http://schemas.microsoft.com/office/drawing/2014/main" id="{62472670-629C-4C7E-AD56-5E85A23078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785270" y="2852912"/>
                <a:ext cx="1656184" cy="1130424"/>
              </a:xfrm>
              <a:prstGeom prst="rect">
                <a:avLst/>
              </a:prstGeom>
              <a:blipFill>
                <a:blip r:embed="rId4"/>
                <a:stretch>
                  <a:fillRect b="-7487"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矩形 56">
                <a:extLst>
                  <a:ext uri="{FF2B5EF4-FFF2-40B4-BE49-F238E27FC236}">
                    <a16:creationId xmlns:a16="http://schemas.microsoft.com/office/drawing/2014/main" id="{AF2D05BE-E3BA-4FC9-86B2-9A3FD269AB05}"/>
                  </a:ext>
                </a:extLst>
              </p:cNvPr>
              <p:cNvSpPr/>
              <p:nvPr/>
            </p:nvSpPr>
            <p:spPr bwMode="auto">
              <a:xfrm>
                <a:off x="2774976" y="4465688"/>
                <a:ext cx="1656184" cy="1130424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algn="l"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,1,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</m:oMath>
                  </m:oMathPara>
                </a14:m>
                <a:endParaRPr lang="en-US" altLang="zh-CN" b="0" i="1" dirty="0">
                  <a:latin typeface="Cambria Math" panose="02040503050406030204" pitchFamily="18" charset="0"/>
                </a:endParaRPr>
              </a:p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CN" b="0" i="1" dirty="0">
                  <a:latin typeface="Cambria Math" panose="02040503050406030204" pitchFamily="18" charset="0"/>
                </a:endParaRPr>
              </a:p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&gt;,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7" name="矩形 56">
                <a:extLst>
                  <a:ext uri="{FF2B5EF4-FFF2-40B4-BE49-F238E27FC236}">
                    <a16:creationId xmlns:a16="http://schemas.microsoft.com/office/drawing/2014/main" id="{AF2D05BE-E3BA-4FC9-86B2-9A3FD269AB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774976" y="4465688"/>
                <a:ext cx="1656184" cy="1130424"/>
              </a:xfrm>
              <a:prstGeom prst="rect">
                <a:avLst/>
              </a:prstGeom>
              <a:blipFill>
                <a:blip r:embed="rId5"/>
                <a:stretch>
                  <a:fillRect b="-6952"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矩形 57">
                <a:extLst>
                  <a:ext uri="{FF2B5EF4-FFF2-40B4-BE49-F238E27FC236}">
                    <a16:creationId xmlns:a16="http://schemas.microsoft.com/office/drawing/2014/main" id="{7C32DD7A-5B0E-4C9B-9E3C-08B62C4A26A5}"/>
                  </a:ext>
                </a:extLst>
              </p:cNvPr>
              <p:cNvSpPr/>
              <p:nvPr/>
            </p:nvSpPr>
            <p:spPr bwMode="auto">
              <a:xfrm>
                <a:off x="2785270" y="6093296"/>
                <a:ext cx="1656184" cy="43204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≥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8" name="矩形 57">
                <a:extLst>
                  <a:ext uri="{FF2B5EF4-FFF2-40B4-BE49-F238E27FC236}">
                    <a16:creationId xmlns:a16="http://schemas.microsoft.com/office/drawing/2014/main" id="{7C32DD7A-5B0E-4C9B-9E3C-08B62C4A26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785270" y="6093296"/>
                <a:ext cx="1656184" cy="432048"/>
              </a:xfrm>
              <a:prstGeom prst="rect">
                <a:avLst/>
              </a:prstGeom>
              <a:blipFill>
                <a:blip r:embed="rId6"/>
                <a:stretch>
                  <a:fillRect b="-4167"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矩形 58">
                <a:extLst>
                  <a:ext uri="{FF2B5EF4-FFF2-40B4-BE49-F238E27FC236}">
                    <a16:creationId xmlns:a16="http://schemas.microsoft.com/office/drawing/2014/main" id="{102CA37E-8455-44F5-B028-FB5ECF032E95}"/>
                  </a:ext>
                </a:extLst>
              </p:cNvPr>
              <p:cNvSpPr/>
              <p:nvPr/>
            </p:nvSpPr>
            <p:spPr bwMode="auto">
              <a:xfrm>
                <a:off x="196486" y="3882752"/>
                <a:ext cx="1656184" cy="264259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∗,4,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CN" b="0" i="1" dirty="0">
                  <a:latin typeface="Cambria Math" panose="02040503050406030204" pitchFamily="18" charset="0"/>
                </a:endParaRPr>
              </a:p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∗,4,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CN" b="0" i="1" dirty="0">
                  <a:latin typeface="Cambria Math" panose="02040503050406030204" pitchFamily="18" charset="0"/>
                </a:endParaRPr>
              </a:p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∗,4,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CN" b="0" i="1" dirty="0">
                  <a:latin typeface="Cambria Math" panose="02040503050406030204" pitchFamily="18" charset="0"/>
                </a:endParaRPr>
              </a:p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=,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𝑎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8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,−,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CN" b="0" i="1" dirty="0">
                  <a:latin typeface="Cambria Math" panose="02040503050406030204" pitchFamily="18" charset="0"/>
                </a:endParaRPr>
              </a:p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=,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,−,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𝑎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7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altLang="zh-CN" b="0" i="1" dirty="0">
                  <a:latin typeface="Cambria Math" panose="02040503050406030204" pitchFamily="18" charset="0"/>
                </a:endParaRPr>
              </a:p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∗,4,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CN" b="0" i="1" dirty="0">
                  <a:latin typeface="Cambria Math" panose="02040503050406030204" pitchFamily="18" charset="0"/>
                </a:endParaRPr>
              </a:p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=,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,−,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𝑎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altLang="zh-CN" b="0" i="1" dirty="0">
                  <a:latin typeface="Cambria Math" panose="02040503050406030204" pitchFamily="18" charset="0"/>
                </a:endParaRPr>
              </a:p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,−,−,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9" name="矩形 58">
                <a:extLst>
                  <a:ext uri="{FF2B5EF4-FFF2-40B4-BE49-F238E27FC236}">
                    <a16:creationId xmlns:a16="http://schemas.microsoft.com/office/drawing/2014/main" id="{102CA37E-8455-44F5-B028-FB5ECF032E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96486" y="3882752"/>
                <a:ext cx="1656184" cy="2642592"/>
              </a:xfrm>
              <a:prstGeom prst="rect">
                <a:avLst/>
              </a:prstGeom>
              <a:blipFill>
                <a:blip r:embed="rId7"/>
                <a:stretch>
                  <a:fillRect b="-1839"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矩形 59">
                <a:extLst>
                  <a:ext uri="{FF2B5EF4-FFF2-40B4-BE49-F238E27FC236}">
                    <a16:creationId xmlns:a16="http://schemas.microsoft.com/office/drawing/2014/main" id="{F4C90967-DDA2-464D-A9EC-FCA236CE8E5F}"/>
                  </a:ext>
                </a:extLst>
              </p:cNvPr>
              <p:cNvSpPr/>
              <p:nvPr/>
            </p:nvSpPr>
            <p:spPr bwMode="auto">
              <a:xfrm>
                <a:off x="4860032" y="4170784"/>
                <a:ext cx="1813669" cy="2354560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∗,4,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CN" b="0" i="1" dirty="0">
                  <a:latin typeface="Cambria Math" panose="02040503050406030204" pitchFamily="18" charset="0"/>
                </a:endParaRPr>
              </a:p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∗,4,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CN" b="0" i="1" dirty="0">
                  <a:latin typeface="Cambria Math" panose="02040503050406030204" pitchFamily="18" charset="0"/>
                </a:endParaRPr>
              </a:p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∗,4,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CN" b="0" i="1" dirty="0">
                  <a:latin typeface="Cambria Math" panose="02040503050406030204" pitchFamily="18" charset="0"/>
                </a:endParaRPr>
              </a:p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=,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𝑎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13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,−,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14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CN" b="0" i="1" dirty="0">
                  <a:latin typeface="Cambria Math" panose="02040503050406030204" pitchFamily="18" charset="0"/>
                </a:endParaRPr>
              </a:p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=,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14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,−,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𝑎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12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altLang="zh-CN" b="0" i="1" dirty="0">
                  <a:latin typeface="Cambria Math" panose="02040503050406030204" pitchFamily="18" charset="0"/>
                </a:endParaRPr>
              </a:p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∗,4,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15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CN" b="0" i="1" dirty="0">
                  <a:latin typeface="Cambria Math" panose="02040503050406030204" pitchFamily="18" charset="0"/>
                </a:endParaRPr>
              </a:p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=,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,−,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𝑎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15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altLang="zh-CN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0" name="矩形 59">
                <a:extLst>
                  <a:ext uri="{FF2B5EF4-FFF2-40B4-BE49-F238E27FC236}">
                    <a16:creationId xmlns:a16="http://schemas.microsoft.com/office/drawing/2014/main" id="{F4C90967-DDA2-464D-A9EC-FCA236CE8E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860032" y="4170784"/>
                <a:ext cx="1813669" cy="235456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61F33F79-CE44-49F3-B28D-7C94A3F4C9D2}"/>
                  </a:ext>
                </a:extLst>
              </p:cNvPr>
              <p:cNvSpPr/>
              <p:nvPr/>
            </p:nvSpPr>
            <p:spPr>
              <a:xfrm>
                <a:off x="3995936" y="865288"/>
                <a:ext cx="48173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61F33F79-CE44-49F3-B28D-7C94A3F4C9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5936" y="865288"/>
                <a:ext cx="481735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矩形 62">
                <a:extLst>
                  <a:ext uri="{FF2B5EF4-FFF2-40B4-BE49-F238E27FC236}">
                    <a16:creationId xmlns:a16="http://schemas.microsoft.com/office/drawing/2014/main" id="{2DB5ED57-069C-49B3-B08C-2E5B7F96FB6F}"/>
                  </a:ext>
                </a:extLst>
              </p:cNvPr>
              <p:cNvSpPr/>
              <p:nvPr/>
            </p:nvSpPr>
            <p:spPr>
              <a:xfrm>
                <a:off x="3995936" y="2521472"/>
                <a:ext cx="48705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3" name="矩形 62">
                <a:extLst>
                  <a:ext uri="{FF2B5EF4-FFF2-40B4-BE49-F238E27FC236}">
                    <a16:creationId xmlns:a16="http://schemas.microsoft.com/office/drawing/2014/main" id="{2DB5ED57-069C-49B3-B08C-2E5B7F96FB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5936" y="2521472"/>
                <a:ext cx="487056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矩形 63">
                <a:extLst>
                  <a:ext uri="{FF2B5EF4-FFF2-40B4-BE49-F238E27FC236}">
                    <a16:creationId xmlns:a16="http://schemas.microsoft.com/office/drawing/2014/main" id="{82405F14-9ED9-475F-8B1A-B9CBE10774F4}"/>
                  </a:ext>
                </a:extLst>
              </p:cNvPr>
              <p:cNvSpPr/>
              <p:nvPr/>
            </p:nvSpPr>
            <p:spPr>
              <a:xfrm>
                <a:off x="3995936" y="4105648"/>
                <a:ext cx="48705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4" name="矩形 63">
                <a:extLst>
                  <a:ext uri="{FF2B5EF4-FFF2-40B4-BE49-F238E27FC236}">
                    <a16:creationId xmlns:a16="http://schemas.microsoft.com/office/drawing/2014/main" id="{82405F14-9ED9-475F-8B1A-B9CBE10774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5936" y="4105648"/>
                <a:ext cx="487056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矩形 68">
                <a:extLst>
                  <a:ext uri="{FF2B5EF4-FFF2-40B4-BE49-F238E27FC236}">
                    <a16:creationId xmlns:a16="http://schemas.microsoft.com/office/drawing/2014/main" id="{AA83B7D6-8051-424D-A32D-4F57BFFE87F2}"/>
                  </a:ext>
                </a:extLst>
              </p:cNvPr>
              <p:cNvSpPr/>
              <p:nvPr/>
            </p:nvSpPr>
            <p:spPr>
              <a:xfrm>
                <a:off x="3995936" y="5766268"/>
                <a:ext cx="47718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9" name="矩形 68">
                <a:extLst>
                  <a:ext uri="{FF2B5EF4-FFF2-40B4-BE49-F238E27FC236}">
                    <a16:creationId xmlns:a16="http://schemas.microsoft.com/office/drawing/2014/main" id="{AA83B7D6-8051-424D-A32D-4F57BFFE87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5936" y="5766268"/>
                <a:ext cx="477182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矩形 75">
                <a:extLst>
                  <a:ext uri="{FF2B5EF4-FFF2-40B4-BE49-F238E27FC236}">
                    <a16:creationId xmlns:a16="http://schemas.microsoft.com/office/drawing/2014/main" id="{E370A937-98D2-434A-AEDF-07785D3B65CC}"/>
                  </a:ext>
                </a:extLst>
              </p:cNvPr>
              <p:cNvSpPr/>
              <p:nvPr/>
            </p:nvSpPr>
            <p:spPr>
              <a:xfrm>
                <a:off x="1396257" y="3513420"/>
                <a:ext cx="48705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6" name="矩形 75">
                <a:extLst>
                  <a:ext uri="{FF2B5EF4-FFF2-40B4-BE49-F238E27FC236}">
                    <a16:creationId xmlns:a16="http://schemas.microsoft.com/office/drawing/2014/main" id="{E370A937-98D2-434A-AEDF-07785D3B65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6257" y="3513420"/>
                <a:ext cx="487056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矩形 76">
                <a:extLst>
                  <a:ext uri="{FF2B5EF4-FFF2-40B4-BE49-F238E27FC236}">
                    <a16:creationId xmlns:a16="http://schemas.microsoft.com/office/drawing/2014/main" id="{58529985-44DD-433F-99E9-298B099FA8AD}"/>
                  </a:ext>
                </a:extLst>
              </p:cNvPr>
              <p:cNvSpPr/>
              <p:nvPr/>
            </p:nvSpPr>
            <p:spPr>
              <a:xfrm>
                <a:off x="6185974" y="3801452"/>
                <a:ext cx="48705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7" name="矩形 76">
                <a:extLst>
                  <a:ext uri="{FF2B5EF4-FFF2-40B4-BE49-F238E27FC236}">
                    <a16:creationId xmlns:a16="http://schemas.microsoft.com/office/drawing/2014/main" id="{58529985-44DD-433F-99E9-298B099FA8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5974" y="3801452"/>
                <a:ext cx="487056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639E3F82-021B-43AF-9422-126018C2E4EE}"/>
              </a:ext>
            </a:extLst>
          </p:cNvPr>
          <p:cNvCxnSpPr/>
          <p:nvPr/>
        </p:nvCxnSpPr>
        <p:spPr>
          <a:xfrm>
            <a:off x="4067944" y="2365044"/>
            <a:ext cx="0" cy="48786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接箭头连接符 77">
            <a:extLst>
              <a:ext uri="{FF2B5EF4-FFF2-40B4-BE49-F238E27FC236}">
                <a16:creationId xmlns:a16="http://schemas.microsoft.com/office/drawing/2014/main" id="{178DAFC4-9BFA-442E-A333-8CE6079C7470}"/>
              </a:ext>
            </a:extLst>
          </p:cNvPr>
          <p:cNvCxnSpPr/>
          <p:nvPr/>
        </p:nvCxnSpPr>
        <p:spPr>
          <a:xfrm>
            <a:off x="4063950" y="3974169"/>
            <a:ext cx="0" cy="48786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接箭头连接符 78">
            <a:extLst>
              <a:ext uri="{FF2B5EF4-FFF2-40B4-BE49-F238E27FC236}">
                <a16:creationId xmlns:a16="http://schemas.microsoft.com/office/drawing/2014/main" id="{FCA9ADB7-B6D6-41D5-A1D8-C929EDBA5D73}"/>
              </a:ext>
            </a:extLst>
          </p:cNvPr>
          <p:cNvCxnSpPr/>
          <p:nvPr/>
        </p:nvCxnSpPr>
        <p:spPr>
          <a:xfrm>
            <a:off x="4063950" y="5596112"/>
            <a:ext cx="0" cy="48786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连接符: 肘形 25">
            <a:extLst>
              <a:ext uri="{FF2B5EF4-FFF2-40B4-BE49-F238E27FC236}">
                <a16:creationId xmlns:a16="http://schemas.microsoft.com/office/drawing/2014/main" id="{A1B0F089-00E6-4CF4-9F66-87734C9D7939}"/>
              </a:ext>
            </a:extLst>
          </p:cNvPr>
          <p:cNvCxnSpPr>
            <a:cxnSpLocks/>
            <a:stCxn id="56" idx="2"/>
            <a:endCxn id="56" idx="1"/>
          </p:cNvCxnSpPr>
          <p:nvPr/>
        </p:nvCxnSpPr>
        <p:spPr>
          <a:xfrm rot="5400000" flipH="1">
            <a:off x="2916710" y="3286684"/>
            <a:ext cx="565212" cy="828092"/>
          </a:xfrm>
          <a:prstGeom prst="bentConnector4">
            <a:avLst>
              <a:gd name="adj1" fmla="val -40445"/>
              <a:gd name="adj2" fmla="val 127606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连接符: 肘形 79">
            <a:extLst>
              <a:ext uri="{FF2B5EF4-FFF2-40B4-BE49-F238E27FC236}">
                <a16:creationId xmlns:a16="http://schemas.microsoft.com/office/drawing/2014/main" id="{FC7144B1-A058-4058-BA99-A887B10BDC79}"/>
              </a:ext>
            </a:extLst>
          </p:cNvPr>
          <p:cNvCxnSpPr>
            <a:cxnSpLocks/>
            <a:stCxn id="57" idx="2"/>
            <a:endCxn id="57" idx="1"/>
          </p:cNvCxnSpPr>
          <p:nvPr/>
        </p:nvCxnSpPr>
        <p:spPr>
          <a:xfrm rot="5400000" flipH="1">
            <a:off x="2906416" y="4899460"/>
            <a:ext cx="565212" cy="828092"/>
          </a:xfrm>
          <a:prstGeom prst="bentConnector4">
            <a:avLst>
              <a:gd name="adj1" fmla="val -40445"/>
              <a:gd name="adj2" fmla="val 127606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连接符: 肘形 101">
            <a:extLst>
              <a:ext uri="{FF2B5EF4-FFF2-40B4-BE49-F238E27FC236}">
                <a16:creationId xmlns:a16="http://schemas.microsoft.com/office/drawing/2014/main" id="{26C5192A-1D18-4237-93F2-9523CABCDC6E}"/>
              </a:ext>
            </a:extLst>
          </p:cNvPr>
          <p:cNvCxnSpPr>
            <a:cxnSpLocks/>
            <a:stCxn id="59" idx="0"/>
            <a:endCxn id="56" idx="0"/>
          </p:cNvCxnSpPr>
          <p:nvPr/>
        </p:nvCxnSpPr>
        <p:spPr>
          <a:xfrm rot="5400000" flipH="1" flipV="1">
            <a:off x="1804050" y="2073440"/>
            <a:ext cx="1029840" cy="2588784"/>
          </a:xfrm>
          <a:prstGeom prst="bentConnector3">
            <a:avLst>
              <a:gd name="adj1" fmla="val 122198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接箭头连接符 103">
            <a:extLst>
              <a:ext uri="{FF2B5EF4-FFF2-40B4-BE49-F238E27FC236}">
                <a16:creationId xmlns:a16="http://schemas.microsoft.com/office/drawing/2014/main" id="{AE20DE42-583F-415A-BD02-51CD1DBF72B4}"/>
              </a:ext>
            </a:extLst>
          </p:cNvPr>
          <p:cNvCxnSpPr>
            <a:cxnSpLocks/>
            <a:stCxn id="58" idx="1"/>
          </p:cNvCxnSpPr>
          <p:nvPr/>
        </p:nvCxnSpPr>
        <p:spPr>
          <a:xfrm flipH="1">
            <a:off x="1852670" y="6309320"/>
            <a:ext cx="9326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接箭头连接符 104">
            <a:extLst>
              <a:ext uri="{FF2B5EF4-FFF2-40B4-BE49-F238E27FC236}">
                <a16:creationId xmlns:a16="http://schemas.microsoft.com/office/drawing/2014/main" id="{777B5B5C-3D30-488D-852C-1B438ABC99E1}"/>
              </a:ext>
            </a:extLst>
          </p:cNvPr>
          <p:cNvCxnSpPr>
            <a:cxnSpLocks/>
            <a:stCxn id="58" idx="3"/>
          </p:cNvCxnSpPr>
          <p:nvPr/>
        </p:nvCxnSpPr>
        <p:spPr>
          <a:xfrm flipV="1">
            <a:off x="4441454" y="6300004"/>
            <a:ext cx="418578" cy="931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矩形 50">
            <a:extLst>
              <a:ext uri="{FF2B5EF4-FFF2-40B4-BE49-F238E27FC236}">
                <a16:creationId xmlns:a16="http://schemas.microsoft.com/office/drawing/2014/main" id="{73E76FF3-8205-4795-A27E-0DD253BE9D82}"/>
              </a:ext>
            </a:extLst>
          </p:cNvPr>
          <p:cNvSpPr/>
          <p:nvPr/>
        </p:nvSpPr>
        <p:spPr>
          <a:xfrm>
            <a:off x="5580112" y="801702"/>
            <a:ext cx="3452491" cy="2696123"/>
          </a:xfrm>
          <a:prstGeom prst="rect">
            <a:avLst/>
          </a:prstGeom>
          <a:ln>
            <a:solidFill>
              <a:srgbClr val="0000FF"/>
            </a:solidFill>
          </a:ln>
        </p:spPr>
        <p:txBody>
          <a:bodyPr wrap="square">
            <a:spAutoFit/>
          </a:bodyPr>
          <a:lstStyle/>
          <a:p>
            <a:pPr>
              <a:spcBef>
                <a:spcPct val="20000"/>
              </a:spcBef>
              <a:buClrTx/>
            </a:pPr>
            <a:r>
              <a:rPr lang="en-US" altLang="zh-CN" dirty="0" err="1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</a:t>
            </a:r>
            <a:r>
              <a:rPr lang="en-US" altLang="zh-CN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= m – 1; j = n; v = a[n];</a:t>
            </a:r>
          </a:p>
          <a:p>
            <a:pPr>
              <a:spcBef>
                <a:spcPct val="20000"/>
              </a:spcBef>
              <a:buClrTx/>
            </a:pPr>
            <a:r>
              <a:rPr lang="en-US" altLang="zh-CN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while (true) {</a:t>
            </a:r>
          </a:p>
          <a:p>
            <a:pPr marL="536575">
              <a:spcBef>
                <a:spcPct val="20000"/>
              </a:spcBef>
              <a:buClrTx/>
            </a:pPr>
            <a:r>
              <a:rPr lang="en-US" altLang="zh-CN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do </a:t>
            </a:r>
            <a:r>
              <a:rPr lang="en-US" altLang="zh-CN" dirty="0" err="1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</a:t>
            </a:r>
            <a:r>
              <a:rPr lang="en-US" altLang="zh-CN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= </a:t>
            </a:r>
            <a:r>
              <a:rPr lang="en-US" altLang="zh-CN" dirty="0" err="1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</a:t>
            </a:r>
            <a:r>
              <a:rPr lang="en-US" altLang="zh-CN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+ 1; while (a[</a:t>
            </a:r>
            <a:r>
              <a:rPr lang="en-US" altLang="zh-CN" dirty="0" err="1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</a:t>
            </a:r>
            <a:r>
              <a:rPr lang="en-US" altLang="zh-CN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] &lt; v); </a:t>
            </a:r>
          </a:p>
          <a:p>
            <a:pPr marL="536575">
              <a:spcBef>
                <a:spcPct val="20000"/>
              </a:spcBef>
              <a:buClrTx/>
            </a:pPr>
            <a:r>
              <a:rPr lang="en-US" altLang="zh-CN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do j = j – 1; while (a[j] &gt; v);</a:t>
            </a:r>
            <a:endParaRPr lang="en-US" altLang="zh-CN" dirty="0">
              <a:solidFill>
                <a:srgbClr val="1B998B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536575">
              <a:spcBef>
                <a:spcPct val="20000"/>
              </a:spcBef>
              <a:buClrTx/>
            </a:pPr>
            <a:r>
              <a:rPr lang="en-US" altLang="zh-CN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if (</a:t>
            </a:r>
            <a:r>
              <a:rPr lang="en-US" altLang="zh-CN" dirty="0" err="1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</a:t>
            </a:r>
            <a:r>
              <a:rPr lang="en-US" altLang="zh-CN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&gt;= j) break;	</a:t>
            </a:r>
            <a:endParaRPr lang="en-US" altLang="zh-CN" dirty="0">
              <a:solidFill>
                <a:srgbClr val="1B998B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536575">
              <a:spcBef>
                <a:spcPct val="20000"/>
              </a:spcBef>
              <a:buClrTx/>
            </a:pPr>
            <a:r>
              <a:rPr lang="en-US" altLang="zh-CN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x = a[</a:t>
            </a:r>
            <a:r>
              <a:rPr lang="en-US" altLang="zh-CN" dirty="0" err="1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</a:t>
            </a:r>
            <a:r>
              <a:rPr lang="en-US" altLang="zh-CN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]; a[</a:t>
            </a:r>
            <a:r>
              <a:rPr lang="en-US" altLang="zh-CN" dirty="0" err="1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</a:t>
            </a:r>
            <a:r>
              <a:rPr lang="en-US" altLang="zh-CN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] = a[j]; a[j] = x;</a:t>
            </a:r>
            <a:endParaRPr lang="en-US" altLang="zh-CN" dirty="0">
              <a:solidFill>
                <a:srgbClr val="1B998B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spcBef>
                <a:spcPct val="20000"/>
              </a:spcBef>
              <a:buClrTx/>
            </a:pPr>
            <a:r>
              <a:rPr lang="en-US" altLang="zh-CN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}</a:t>
            </a:r>
          </a:p>
          <a:p>
            <a:pPr>
              <a:spcBef>
                <a:spcPct val="20000"/>
              </a:spcBef>
              <a:buClrTx/>
            </a:pPr>
            <a:r>
              <a:rPr lang="en-US" altLang="zh-CN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x = a[</a:t>
            </a:r>
            <a:r>
              <a:rPr lang="en-US" altLang="zh-CN" dirty="0" err="1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</a:t>
            </a:r>
            <a:r>
              <a:rPr lang="en-US" altLang="zh-CN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]; a[</a:t>
            </a:r>
            <a:r>
              <a:rPr lang="en-US" altLang="zh-CN" dirty="0" err="1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</a:t>
            </a:r>
            <a:r>
              <a:rPr lang="en-US" altLang="zh-CN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] = a[n]; a[n] = x;	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矩形 105">
                <a:extLst>
                  <a:ext uri="{FF2B5EF4-FFF2-40B4-BE49-F238E27FC236}">
                    <a16:creationId xmlns:a16="http://schemas.microsoft.com/office/drawing/2014/main" id="{42B06F5F-DF66-42ED-8475-A0A54C6CCF56}"/>
                  </a:ext>
                </a:extLst>
              </p:cNvPr>
              <p:cNvSpPr/>
              <p:nvPr/>
            </p:nvSpPr>
            <p:spPr>
              <a:xfrm>
                <a:off x="5185676" y="801702"/>
                <a:ext cx="391495" cy="2767937"/>
              </a:xfrm>
              <a:prstGeom prst="rect">
                <a:avLst/>
              </a:prstGeom>
              <a:ln>
                <a:solidFill>
                  <a:srgbClr val="0000FF"/>
                </a:solidFill>
              </a:ln>
            </p:spPr>
            <p:txBody>
              <a:bodyPr wrap="square">
                <a:spAutoFit/>
              </a:bodyPr>
              <a:lstStyle/>
              <a:p>
                <a:pPr>
                  <a:lnSpc>
                    <a:spcPts val="2400"/>
                  </a:lnSpc>
                  <a:spcBef>
                    <a:spcPct val="20000"/>
                  </a:spcBef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zh-CN" dirty="0"/>
              </a:p>
              <a:p>
                <a:pPr>
                  <a:lnSpc>
                    <a:spcPts val="2400"/>
                  </a:lnSpc>
                  <a:spcBef>
                    <a:spcPct val="20000"/>
                  </a:spcBef>
                  <a:buClrTx/>
                </a:pPr>
                <a:endParaRPr lang="en-US" altLang="zh-CN" dirty="0"/>
              </a:p>
              <a:p>
                <a:pPr>
                  <a:lnSpc>
                    <a:spcPts val="2400"/>
                  </a:lnSpc>
                  <a:spcBef>
                    <a:spcPct val="20000"/>
                  </a:spcBef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zh-CN" dirty="0"/>
              </a:p>
              <a:p>
                <a:pPr>
                  <a:lnSpc>
                    <a:spcPts val="2400"/>
                  </a:lnSpc>
                  <a:spcBef>
                    <a:spcPct val="20000"/>
                  </a:spcBef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altLang="zh-CN" dirty="0"/>
              </a:p>
              <a:p>
                <a:pPr>
                  <a:lnSpc>
                    <a:spcPts val="2400"/>
                  </a:lnSpc>
                  <a:spcBef>
                    <a:spcPct val="20000"/>
                  </a:spcBef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altLang="zh-CN" dirty="0"/>
              </a:p>
              <a:p>
                <a:pPr>
                  <a:lnSpc>
                    <a:spcPts val="2400"/>
                  </a:lnSpc>
                  <a:spcBef>
                    <a:spcPct val="20000"/>
                  </a:spcBef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altLang="zh-CN" dirty="0"/>
              </a:p>
              <a:p>
                <a:pPr>
                  <a:lnSpc>
                    <a:spcPts val="2400"/>
                  </a:lnSpc>
                  <a:spcBef>
                    <a:spcPct val="20000"/>
                  </a:spcBef>
                  <a:buClrTx/>
                </a:pPr>
                <a:endParaRPr lang="en-US" altLang="zh-CN" dirty="0"/>
              </a:p>
              <a:p>
                <a:pPr>
                  <a:lnSpc>
                    <a:spcPts val="2400"/>
                  </a:lnSpc>
                  <a:spcBef>
                    <a:spcPct val="20000"/>
                  </a:spcBef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6" name="矩形 105">
                <a:extLst>
                  <a:ext uri="{FF2B5EF4-FFF2-40B4-BE49-F238E27FC236}">
                    <a16:creationId xmlns:a16="http://schemas.microsoft.com/office/drawing/2014/main" id="{42B06F5F-DF66-42ED-8475-A0A54C6CCF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5676" y="801702"/>
                <a:ext cx="391495" cy="276793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solidFill>
                  <a:srgbClr val="0000FF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963977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11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35496" y="35913"/>
            <a:ext cx="1175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10.1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概述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7609867A-4ACC-4C0F-85A3-314065B93F7A}"/>
                  </a:ext>
                </a:extLst>
              </p:cNvPr>
              <p:cNvSpPr/>
              <p:nvPr/>
            </p:nvSpPr>
            <p:spPr bwMode="auto">
              <a:xfrm>
                <a:off x="2785270" y="1234620"/>
                <a:ext cx="1656184" cy="1130424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,1,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</m:oMath>
                  </m:oMathPara>
                </a14:m>
                <a:endParaRPr lang="en-US" altLang="zh-CN" b="0" i="1" dirty="0">
                  <a:latin typeface="Cambria Math" panose="02040503050406030204" pitchFamily="18" charset="0"/>
                </a:endParaRPr>
              </a:p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</m:oMath>
                  </m:oMathPara>
                </a14:m>
                <a:endParaRPr lang="en-US" altLang="zh-CN" b="0" i="1" dirty="0">
                  <a:latin typeface="Cambria Math" panose="02040503050406030204" pitchFamily="18" charset="0"/>
                </a:endParaRPr>
              </a:p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</m:oMath>
                  </m:oMathPara>
                </a14:m>
                <a:endParaRPr lang="zh-CN" alt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7609867A-4ACC-4C0F-85A3-314065B93F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785270" y="1234620"/>
                <a:ext cx="1656184" cy="1130424"/>
              </a:xfrm>
              <a:prstGeom prst="rect">
                <a:avLst/>
              </a:prstGeom>
              <a:blipFill>
                <a:blip r:embed="rId3"/>
                <a:stretch>
                  <a:fillRect b="-2674"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矩形 55">
                <a:extLst>
                  <a:ext uri="{FF2B5EF4-FFF2-40B4-BE49-F238E27FC236}">
                    <a16:creationId xmlns:a16="http://schemas.microsoft.com/office/drawing/2014/main" id="{62472670-629C-4C7E-AD56-5E85A2307876}"/>
                  </a:ext>
                </a:extLst>
              </p:cNvPr>
              <p:cNvSpPr/>
              <p:nvPr/>
            </p:nvSpPr>
            <p:spPr bwMode="auto">
              <a:xfrm>
                <a:off x="2785270" y="2852912"/>
                <a:ext cx="1656184" cy="1130424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algn="l"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,1,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</m:oMath>
                  </m:oMathPara>
                </a14:m>
                <a:endParaRPr lang="en-US" altLang="zh-CN" b="0" i="1" dirty="0">
                  <a:latin typeface="Cambria Math" panose="02040503050406030204" pitchFamily="18" charset="0"/>
                </a:endParaRPr>
              </a:p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i="1" smtClean="0">
                              <a:solidFill>
                                <a:srgbClr val="1B998B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rgbClr val="1B998B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altLang="zh-CN" i="1">
                              <a:solidFill>
                                <a:srgbClr val="1B998B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solidFill>
                                <a:srgbClr val="1B998B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altLang="zh-CN" i="1">
                              <a:solidFill>
                                <a:srgbClr val="1B998B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solidFill>
                                <a:srgbClr val="1B998B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i="1">
                              <a:solidFill>
                                <a:srgbClr val="1B998B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rgbClr val="1B998B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rgbClr val="1B998B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1B998B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CN" b="0" i="1" dirty="0">
                  <a:latin typeface="Cambria Math" panose="02040503050406030204" pitchFamily="18" charset="0"/>
                </a:endParaRPr>
              </a:p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&lt;,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6" name="矩形 55">
                <a:extLst>
                  <a:ext uri="{FF2B5EF4-FFF2-40B4-BE49-F238E27FC236}">
                    <a16:creationId xmlns:a16="http://schemas.microsoft.com/office/drawing/2014/main" id="{62472670-629C-4C7E-AD56-5E85A23078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785270" y="2852912"/>
                <a:ext cx="1656184" cy="1130424"/>
              </a:xfrm>
              <a:prstGeom prst="rect">
                <a:avLst/>
              </a:prstGeom>
              <a:blipFill>
                <a:blip r:embed="rId4"/>
                <a:stretch>
                  <a:fillRect b="-7487"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矩形 56">
                <a:extLst>
                  <a:ext uri="{FF2B5EF4-FFF2-40B4-BE49-F238E27FC236}">
                    <a16:creationId xmlns:a16="http://schemas.microsoft.com/office/drawing/2014/main" id="{AF2D05BE-E3BA-4FC9-86B2-9A3FD269AB05}"/>
                  </a:ext>
                </a:extLst>
              </p:cNvPr>
              <p:cNvSpPr/>
              <p:nvPr/>
            </p:nvSpPr>
            <p:spPr bwMode="auto">
              <a:xfrm>
                <a:off x="2774976" y="4465688"/>
                <a:ext cx="1656184" cy="1130424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algn="l"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,1,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</m:oMath>
                  </m:oMathPara>
                </a14:m>
                <a:endParaRPr lang="en-US" altLang="zh-CN" b="0" i="1" dirty="0">
                  <a:latin typeface="Cambria Math" panose="02040503050406030204" pitchFamily="18" charset="0"/>
                </a:endParaRPr>
              </a:p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CN" b="0" i="1" dirty="0">
                  <a:latin typeface="Cambria Math" panose="02040503050406030204" pitchFamily="18" charset="0"/>
                </a:endParaRPr>
              </a:p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&gt;,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7" name="矩形 56">
                <a:extLst>
                  <a:ext uri="{FF2B5EF4-FFF2-40B4-BE49-F238E27FC236}">
                    <a16:creationId xmlns:a16="http://schemas.microsoft.com/office/drawing/2014/main" id="{AF2D05BE-E3BA-4FC9-86B2-9A3FD269AB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774976" y="4465688"/>
                <a:ext cx="1656184" cy="1130424"/>
              </a:xfrm>
              <a:prstGeom prst="rect">
                <a:avLst/>
              </a:prstGeom>
              <a:blipFill>
                <a:blip r:embed="rId5"/>
                <a:stretch>
                  <a:fillRect b="-6952"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矩形 57">
                <a:extLst>
                  <a:ext uri="{FF2B5EF4-FFF2-40B4-BE49-F238E27FC236}">
                    <a16:creationId xmlns:a16="http://schemas.microsoft.com/office/drawing/2014/main" id="{7C32DD7A-5B0E-4C9B-9E3C-08B62C4A26A5}"/>
                  </a:ext>
                </a:extLst>
              </p:cNvPr>
              <p:cNvSpPr/>
              <p:nvPr/>
            </p:nvSpPr>
            <p:spPr bwMode="auto">
              <a:xfrm>
                <a:off x="2785270" y="6093296"/>
                <a:ext cx="1656184" cy="43204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≥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8" name="矩形 57">
                <a:extLst>
                  <a:ext uri="{FF2B5EF4-FFF2-40B4-BE49-F238E27FC236}">
                    <a16:creationId xmlns:a16="http://schemas.microsoft.com/office/drawing/2014/main" id="{7C32DD7A-5B0E-4C9B-9E3C-08B62C4A26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785270" y="6093296"/>
                <a:ext cx="1656184" cy="432048"/>
              </a:xfrm>
              <a:prstGeom prst="rect">
                <a:avLst/>
              </a:prstGeom>
              <a:blipFill>
                <a:blip r:embed="rId6"/>
                <a:stretch>
                  <a:fillRect b="-4167"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矩形 58">
                <a:extLst>
                  <a:ext uri="{FF2B5EF4-FFF2-40B4-BE49-F238E27FC236}">
                    <a16:creationId xmlns:a16="http://schemas.microsoft.com/office/drawing/2014/main" id="{102CA37E-8455-44F5-B028-FB5ECF032E95}"/>
                  </a:ext>
                </a:extLst>
              </p:cNvPr>
              <p:cNvSpPr/>
              <p:nvPr/>
            </p:nvSpPr>
            <p:spPr bwMode="auto">
              <a:xfrm>
                <a:off x="196486" y="3882752"/>
                <a:ext cx="1656184" cy="264259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b="0" i="1" smtClean="0">
                              <a:solidFill>
                                <a:srgbClr val="1B998B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rgbClr val="1B998B"/>
                              </a:solidFill>
                              <a:latin typeface="Cambria Math" panose="02040503050406030204" pitchFamily="18" charset="0"/>
                            </a:rPr>
                            <m:t>∗,4,</m:t>
                          </m:r>
                          <m:r>
                            <a:rPr lang="en-US" altLang="zh-CN" b="0" i="1" smtClean="0">
                              <a:solidFill>
                                <a:srgbClr val="1B998B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b="0" i="1" smtClean="0">
                              <a:solidFill>
                                <a:srgbClr val="1B998B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rgbClr val="1B998B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rgbClr val="1B998B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1B998B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CN" b="0" i="1" dirty="0">
                  <a:latin typeface="Cambria Math" panose="02040503050406030204" pitchFamily="18" charset="0"/>
                </a:endParaRPr>
              </a:p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i="1" smtClean="0">
                              <a:solidFill>
                                <a:srgbClr val="1B998B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solidFill>
                                <a:srgbClr val="1B998B"/>
                              </a:solidFill>
                              <a:latin typeface="Cambria Math" panose="02040503050406030204" pitchFamily="18" charset="0"/>
                            </a:rPr>
                            <m:t>∗,4,</m:t>
                          </m:r>
                          <m:r>
                            <a:rPr lang="en-US" altLang="zh-CN" i="1">
                              <a:solidFill>
                                <a:srgbClr val="1B998B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i="1">
                              <a:solidFill>
                                <a:srgbClr val="1B998B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rgbClr val="1B998B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rgbClr val="1B998B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1B998B"/>
                                  </a:solidFill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CN" b="0" i="1" dirty="0">
                  <a:latin typeface="Cambria Math" panose="02040503050406030204" pitchFamily="18" charset="0"/>
                </a:endParaRPr>
              </a:p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∗,4,</m:t>
                          </m:r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CN" b="0" i="1" dirty="0">
                  <a:latin typeface="Cambria Math" panose="02040503050406030204" pitchFamily="18" charset="0"/>
                </a:endParaRPr>
              </a:p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=,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𝑎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8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,−,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CN" b="0" i="1" dirty="0">
                  <a:latin typeface="Cambria Math" panose="02040503050406030204" pitchFamily="18" charset="0"/>
                </a:endParaRPr>
              </a:p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=,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,−,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𝑎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7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altLang="zh-CN" b="0" i="1" dirty="0">
                  <a:latin typeface="Cambria Math" panose="02040503050406030204" pitchFamily="18" charset="0"/>
                </a:endParaRPr>
              </a:p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∗,4,</m:t>
                          </m:r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CN" b="0" i="1" dirty="0">
                  <a:latin typeface="Cambria Math" panose="02040503050406030204" pitchFamily="18" charset="0"/>
                </a:endParaRPr>
              </a:p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=,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,−,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𝑎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altLang="zh-CN" b="0" i="1" dirty="0">
                  <a:latin typeface="Cambria Math" panose="02040503050406030204" pitchFamily="18" charset="0"/>
                </a:endParaRPr>
              </a:p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,−,−,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9" name="矩形 58">
                <a:extLst>
                  <a:ext uri="{FF2B5EF4-FFF2-40B4-BE49-F238E27FC236}">
                    <a16:creationId xmlns:a16="http://schemas.microsoft.com/office/drawing/2014/main" id="{102CA37E-8455-44F5-B028-FB5ECF032E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96486" y="3882752"/>
                <a:ext cx="1656184" cy="2642592"/>
              </a:xfrm>
              <a:prstGeom prst="rect">
                <a:avLst/>
              </a:prstGeom>
              <a:blipFill>
                <a:blip r:embed="rId7"/>
                <a:stretch>
                  <a:fillRect b="-1839"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矩形 59">
                <a:extLst>
                  <a:ext uri="{FF2B5EF4-FFF2-40B4-BE49-F238E27FC236}">
                    <a16:creationId xmlns:a16="http://schemas.microsoft.com/office/drawing/2014/main" id="{F4C90967-DDA2-464D-A9EC-FCA236CE8E5F}"/>
                  </a:ext>
                </a:extLst>
              </p:cNvPr>
              <p:cNvSpPr/>
              <p:nvPr/>
            </p:nvSpPr>
            <p:spPr bwMode="auto">
              <a:xfrm>
                <a:off x="4860032" y="4170784"/>
                <a:ext cx="1813669" cy="2354560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b="0" i="1" smtClean="0">
                              <a:solidFill>
                                <a:srgbClr val="1B998B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rgbClr val="1B998B"/>
                              </a:solidFill>
                              <a:latin typeface="Cambria Math" panose="02040503050406030204" pitchFamily="18" charset="0"/>
                            </a:rPr>
                            <m:t>∗,4,</m:t>
                          </m:r>
                          <m:r>
                            <a:rPr lang="en-US" altLang="zh-CN" b="0" i="1" smtClean="0">
                              <a:solidFill>
                                <a:srgbClr val="1B998B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b="0" i="1" smtClean="0">
                              <a:solidFill>
                                <a:srgbClr val="1B998B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rgbClr val="1B998B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rgbClr val="1B998B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1B998B"/>
                                  </a:solidFill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CN" b="0" i="1" dirty="0">
                  <a:latin typeface="Cambria Math" panose="02040503050406030204" pitchFamily="18" charset="0"/>
                </a:endParaRPr>
              </a:p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i="1" smtClean="0">
                              <a:solidFill>
                                <a:srgbClr val="1B998B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solidFill>
                                <a:srgbClr val="1B998B"/>
                              </a:solidFill>
                              <a:latin typeface="Cambria Math" panose="02040503050406030204" pitchFamily="18" charset="0"/>
                            </a:rPr>
                            <m:t>∗,4,</m:t>
                          </m:r>
                          <m:r>
                            <a:rPr lang="en-US" altLang="zh-CN" i="1">
                              <a:solidFill>
                                <a:srgbClr val="1B998B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i="1">
                              <a:solidFill>
                                <a:srgbClr val="1B998B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rgbClr val="1B998B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rgbClr val="1B998B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1B998B"/>
                                  </a:solidFill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CN" b="0" i="1" dirty="0">
                  <a:latin typeface="Cambria Math" panose="02040503050406030204" pitchFamily="18" charset="0"/>
                </a:endParaRPr>
              </a:p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∗,4,</m:t>
                          </m:r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CN" b="0" i="1" dirty="0">
                  <a:latin typeface="Cambria Math" panose="02040503050406030204" pitchFamily="18" charset="0"/>
                </a:endParaRPr>
              </a:p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=,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𝑎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13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,−,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14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CN" b="0" i="1" dirty="0">
                  <a:latin typeface="Cambria Math" panose="02040503050406030204" pitchFamily="18" charset="0"/>
                </a:endParaRPr>
              </a:p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=,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14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,−,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𝑎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12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altLang="zh-CN" b="0" i="1" dirty="0">
                  <a:latin typeface="Cambria Math" panose="02040503050406030204" pitchFamily="18" charset="0"/>
                </a:endParaRPr>
              </a:p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∗,4,</m:t>
                          </m:r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15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CN" b="0" i="1" dirty="0">
                  <a:latin typeface="Cambria Math" panose="02040503050406030204" pitchFamily="18" charset="0"/>
                </a:endParaRPr>
              </a:p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=,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,−,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𝑎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15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altLang="zh-CN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0" name="矩形 59">
                <a:extLst>
                  <a:ext uri="{FF2B5EF4-FFF2-40B4-BE49-F238E27FC236}">
                    <a16:creationId xmlns:a16="http://schemas.microsoft.com/office/drawing/2014/main" id="{F4C90967-DDA2-464D-A9EC-FCA236CE8E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860032" y="4170784"/>
                <a:ext cx="1813669" cy="235456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61F33F79-CE44-49F3-B28D-7C94A3F4C9D2}"/>
                  </a:ext>
                </a:extLst>
              </p:cNvPr>
              <p:cNvSpPr/>
              <p:nvPr/>
            </p:nvSpPr>
            <p:spPr>
              <a:xfrm>
                <a:off x="3995936" y="865288"/>
                <a:ext cx="48173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61F33F79-CE44-49F3-B28D-7C94A3F4C9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5936" y="865288"/>
                <a:ext cx="481735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矩形 62">
                <a:extLst>
                  <a:ext uri="{FF2B5EF4-FFF2-40B4-BE49-F238E27FC236}">
                    <a16:creationId xmlns:a16="http://schemas.microsoft.com/office/drawing/2014/main" id="{2DB5ED57-069C-49B3-B08C-2E5B7F96FB6F}"/>
                  </a:ext>
                </a:extLst>
              </p:cNvPr>
              <p:cNvSpPr/>
              <p:nvPr/>
            </p:nvSpPr>
            <p:spPr>
              <a:xfrm>
                <a:off x="3995936" y="2521472"/>
                <a:ext cx="48705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3" name="矩形 62">
                <a:extLst>
                  <a:ext uri="{FF2B5EF4-FFF2-40B4-BE49-F238E27FC236}">
                    <a16:creationId xmlns:a16="http://schemas.microsoft.com/office/drawing/2014/main" id="{2DB5ED57-069C-49B3-B08C-2E5B7F96FB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5936" y="2521472"/>
                <a:ext cx="487056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矩形 63">
                <a:extLst>
                  <a:ext uri="{FF2B5EF4-FFF2-40B4-BE49-F238E27FC236}">
                    <a16:creationId xmlns:a16="http://schemas.microsoft.com/office/drawing/2014/main" id="{82405F14-9ED9-475F-8B1A-B9CBE10774F4}"/>
                  </a:ext>
                </a:extLst>
              </p:cNvPr>
              <p:cNvSpPr/>
              <p:nvPr/>
            </p:nvSpPr>
            <p:spPr>
              <a:xfrm>
                <a:off x="3995936" y="4105648"/>
                <a:ext cx="48705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4" name="矩形 63">
                <a:extLst>
                  <a:ext uri="{FF2B5EF4-FFF2-40B4-BE49-F238E27FC236}">
                    <a16:creationId xmlns:a16="http://schemas.microsoft.com/office/drawing/2014/main" id="{82405F14-9ED9-475F-8B1A-B9CBE10774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5936" y="4105648"/>
                <a:ext cx="487056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矩形 68">
                <a:extLst>
                  <a:ext uri="{FF2B5EF4-FFF2-40B4-BE49-F238E27FC236}">
                    <a16:creationId xmlns:a16="http://schemas.microsoft.com/office/drawing/2014/main" id="{AA83B7D6-8051-424D-A32D-4F57BFFE87F2}"/>
                  </a:ext>
                </a:extLst>
              </p:cNvPr>
              <p:cNvSpPr/>
              <p:nvPr/>
            </p:nvSpPr>
            <p:spPr>
              <a:xfrm>
                <a:off x="3995936" y="5766268"/>
                <a:ext cx="47718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9" name="矩形 68">
                <a:extLst>
                  <a:ext uri="{FF2B5EF4-FFF2-40B4-BE49-F238E27FC236}">
                    <a16:creationId xmlns:a16="http://schemas.microsoft.com/office/drawing/2014/main" id="{AA83B7D6-8051-424D-A32D-4F57BFFE87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5936" y="5766268"/>
                <a:ext cx="477182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矩形 75">
                <a:extLst>
                  <a:ext uri="{FF2B5EF4-FFF2-40B4-BE49-F238E27FC236}">
                    <a16:creationId xmlns:a16="http://schemas.microsoft.com/office/drawing/2014/main" id="{E370A937-98D2-434A-AEDF-07785D3B65CC}"/>
                  </a:ext>
                </a:extLst>
              </p:cNvPr>
              <p:cNvSpPr/>
              <p:nvPr/>
            </p:nvSpPr>
            <p:spPr>
              <a:xfrm>
                <a:off x="1396257" y="3513420"/>
                <a:ext cx="48705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6" name="矩形 75">
                <a:extLst>
                  <a:ext uri="{FF2B5EF4-FFF2-40B4-BE49-F238E27FC236}">
                    <a16:creationId xmlns:a16="http://schemas.microsoft.com/office/drawing/2014/main" id="{E370A937-98D2-434A-AEDF-07785D3B65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6257" y="3513420"/>
                <a:ext cx="487056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矩形 76">
                <a:extLst>
                  <a:ext uri="{FF2B5EF4-FFF2-40B4-BE49-F238E27FC236}">
                    <a16:creationId xmlns:a16="http://schemas.microsoft.com/office/drawing/2014/main" id="{58529985-44DD-433F-99E9-298B099FA8AD}"/>
                  </a:ext>
                </a:extLst>
              </p:cNvPr>
              <p:cNvSpPr/>
              <p:nvPr/>
            </p:nvSpPr>
            <p:spPr>
              <a:xfrm>
                <a:off x="6185974" y="3801452"/>
                <a:ext cx="48705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7" name="矩形 76">
                <a:extLst>
                  <a:ext uri="{FF2B5EF4-FFF2-40B4-BE49-F238E27FC236}">
                    <a16:creationId xmlns:a16="http://schemas.microsoft.com/office/drawing/2014/main" id="{58529985-44DD-433F-99E9-298B099FA8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5974" y="3801452"/>
                <a:ext cx="487056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639E3F82-021B-43AF-9422-126018C2E4EE}"/>
              </a:ext>
            </a:extLst>
          </p:cNvPr>
          <p:cNvCxnSpPr/>
          <p:nvPr/>
        </p:nvCxnSpPr>
        <p:spPr>
          <a:xfrm>
            <a:off x="4067944" y="2365044"/>
            <a:ext cx="0" cy="48786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接箭头连接符 77">
            <a:extLst>
              <a:ext uri="{FF2B5EF4-FFF2-40B4-BE49-F238E27FC236}">
                <a16:creationId xmlns:a16="http://schemas.microsoft.com/office/drawing/2014/main" id="{178DAFC4-9BFA-442E-A333-8CE6079C7470}"/>
              </a:ext>
            </a:extLst>
          </p:cNvPr>
          <p:cNvCxnSpPr/>
          <p:nvPr/>
        </p:nvCxnSpPr>
        <p:spPr>
          <a:xfrm>
            <a:off x="4063950" y="3974169"/>
            <a:ext cx="0" cy="48786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接箭头连接符 78">
            <a:extLst>
              <a:ext uri="{FF2B5EF4-FFF2-40B4-BE49-F238E27FC236}">
                <a16:creationId xmlns:a16="http://schemas.microsoft.com/office/drawing/2014/main" id="{FCA9ADB7-B6D6-41D5-A1D8-C929EDBA5D73}"/>
              </a:ext>
            </a:extLst>
          </p:cNvPr>
          <p:cNvCxnSpPr/>
          <p:nvPr/>
        </p:nvCxnSpPr>
        <p:spPr>
          <a:xfrm>
            <a:off x="4063950" y="5596112"/>
            <a:ext cx="0" cy="48786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连接符: 肘形 25">
            <a:extLst>
              <a:ext uri="{FF2B5EF4-FFF2-40B4-BE49-F238E27FC236}">
                <a16:creationId xmlns:a16="http://schemas.microsoft.com/office/drawing/2014/main" id="{A1B0F089-00E6-4CF4-9F66-87734C9D7939}"/>
              </a:ext>
            </a:extLst>
          </p:cNvPr>
          <p:cNvCxnSpPr>
            <a:cxnSpLocks/>
            <a:stCxn id="56" idx="2"/>
            <a:endCxn id="56" idx="1"/>
          </p:cNvCxnSpPr>
          <p:nvPr/>
        </p:nvCxnSpPr>
        <p:spPr>
          <a:xfrm rot="5400000" flipH="1">
            <a:off x="2916710" y="3286684"/>
            <a:ext cx="565212" cy="828092"/>
          </a:xfrm>
          <a:prstGeom prst="bentConnector4">
            <a:avLst>
              <a:gd name="adj1" fmla="val -40445"/>
              <a:gd name="adj2" fmla="val 127606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连接符: 肘形 79">
            <a:extLst>
              <a:ext uri="{FF2B5EF4-FFF2-40B4-BE49-F238E27FC236}">
                <a16:creationId xmlns:a16="http://schemas.microsoft.com/office/drawing/2014/main" id="{FC7144B1-A058-4058-BA99-A887B10BDC79}"/>
              </a:ext>
            </a:extLst>
          </p:cNvPr>
          <p:cNvCxnSpPr>
            <a:cxnSpLocks/>
            <a:stCxn id="57" idx="2"/>
            <a:endCxn id="57" idx="1"/>
          </p:cNvCxnSpPr>
          <p:nvPr/>
        </p:nvCxnSpPr>
        <p:spPr>
          <a:xfrm rot="5400000" flipH="1">
            <a:off x="2906416" y="4899460"/>
            <a:ext cx="565212" cy="828092"/>
          </a:xfrm>
          <a:prstGeom prst="bentConnector4">
            <a:avLst>
              <a:gd name="adj1" fmla="val -40445"/>
              <a:gd name="adj2" fmla="val 127606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连接符: 肘形 101">
            <a:extLst>
              <a:ext uri="{FF2B5EF4-FFF2-40B4-BE49-F238E27FC236}">
                <a16:creationId xmlns:a16="http://schemas.microsoft.com/office/drawing/2014/main" id="{26C5192A-1D18-4237-93F2-9523CABCDC6E}"/>
              </a:ext>
            </a:extLst>
          </p:cNvPr>
          <p:cNvCxnSpPr>
            <a:cxnSpLocks/>
            <a:stCxn id="59" idx="0"/>
            <a:endCxn id="56" idx="0"/>
          </p:cNvCxnSpPr>
          <p:nvPr/>
        </p:nvCxnSpPr>
        <p:spPr>
          <a:xfrm rot="5400000" flipH="1" flipV="1">
            <a:off x="1804050" y="2073440"/>
            <a:ext cx="1029840" cy="2588784"/>
          </a:xfrm>
          <a:prstGeom prst="bentConnector3">
            <a:avLst>
              <a:gd name="adj1" fmla="val 122198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接箭头连接符 103">
            <a:extLst>
              <a:ext uri="{FF2B5EF4-FFF2-40B4-BE49-F238E27FC236}">
                <a16:creationId xmlns:a16="http://schemas.microsoft.com/office/drawing/2014/main" id="{AE20DE42-583F-415A-BD02-51CD1DBF72B4}"/>
              </a:ext>
            </a:extLst>
          </p:cNvPr>
          <p:cNvCxnSpPr>
            <a:cxnSpLocks/>
            <a:stCxn id="58" idx="1"/>
          </p:cNvCxnSpPr>
          <p:nvPr/>
        </p:nvCxnSpPr>
        <p:spPr>
          <a:xfrm flipH="1">
            <a:off x="1852670" y="6309320"/>
            <a:ext cx="9326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接箭头连接符 104">
            <a:extLst>
              <a:ext uri="{FF2B5EF4-FFF2-40B4-BE49-F238E27FC236}">
                <a16:creationId xmlns:a16="http://schemas.microsoft.com/office/drawing/2014/main" id="{777B5B5C-3D30-488D-852C-1B438ABC99E1}"/>
              </a:ext>
            </a:extLst>
          </p:cNvPr>
          <p:cNvCxnSpPr>
            <a:cxnSpLocks/>
            <a:stCxn id="58" idx="3"/>
          </p:cNvCxnSpPr>
          <p:nvPr/>
        </p:nvCxnSpPr>
        <p:spPr>
          <a:xfrm flipV="1">
            <a:off x="4441454" y="6300004"/>
            <a:ext cx="418578" cy="931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矩形 50">
            <a:extLst>
              <a:ext uri="{FF2B5EF4-FFF2-40B4-BE49-F238E27FC236}">
                <a16:creationId xmlns:a16="http://schemas.microsoft.com/office/drawing/2014/main" id="{73E76FF3-8205-4795-A27E-0DD253BE9D82}"/>
              </a:ext>
            </a:extLst>
          </p:cNvPr>
          <p:cNvSpPr/>
          <p:nvPr/>
        </p:nvSpPr>
        <p:spPr>
          <a:xfrm>
            <a:off x="5580112" y="801702"/>
            <a:ext cx="3452491" cy="2696123"/>
          </a:xfrm>
          <a:prstGeom prst="rect">
            <a:avLst/>
          </a:prstGeom>
          <a:ln>
            <a:solidFill>
              <a:srgbClr val="0000FF"/>
            </a:solidFill>
          </a:ln>
        </p:spPr>
        <p:txBody>
          <a:bodyPr wrap="square">
            <a:spAutoFit/>
          </a:bodyPr>
          <a:lstStyle/>
          <a:p>
            <a:pPr>
              <a:spcBef>
                <a:spcPct val="20000"/>
              </a:spcBef>
              <a:buClrTx/>
            </a:pPr>
            <a:r>
              <a:rPr lang="en-US" altLang="zh-CN" dirty="0" err="1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</a:t>
            </a:r>
            <a:r>
              <a:rPr lang="en-US" altLang="zh-CN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= m – 1; j = n; v = a[n];</a:t>
            </a:r>
          </a:p>
          <a:p>
            <a:pPr>
              <a:spcBef>
                <a:spcPct val="20000"/>
              </a:spcBef>
              <a:buClrTx/>
            </a:pPr>
            <a:r>
              <a:rPr lang="en-US" altLang="zh-CN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while (true) {</a:t>
            </a:r>
          </a:p>
          <a:p>
            <a:pPr marL="536575">
              <a:spcBef>
                <a:spcPct val="20000"/>
              </a:spcBef>
              <a:buClrTx/>
            </a:pPr>
            <a:r>
              <a:rPr lang="en-US" altLang="zh-CN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do </a:t>
            </a:r>
            <a:r>
              <a:rPr lang="en-US" altLang="zh-CN" dirty="0" err="1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</a:t>
            </a:r>
            <a:r>
              <a:rPr lang="en-US" altLang="zh-CN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= </a:t>
            </a:r>
            <a:r>
              <a:rPr lang="en-US" altLang="zh-CN" dirty="0" err="1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</a:t>
            </a:r>
            <a:r>
              <a:rPr lang="en-US" altLang="zh-CN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+ 1; while (a[</a:t>
            </a:r>
            <a:r>
              <a:rPr lang="en-US" altLang="zh-CN" dirty="0" err="1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</a:t>
            </a:r>
            <a:r>
              <a:rPr lang="en-US" altLang="zh-CN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] &lt; v); </a:t>
            </a:r>
          </a:p>
          <a:p>
            <a:pPr marL="536575">
              <a:spcBef>
                <a:spcPct val="20000"/>
              </a:spcBef>
              <a:buClrTx/>
            </a:pPr>
            <a:r>
              <a:rPr lang="en-US" altLang="zh-CN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do j = j – 1; while (a[j] &gt; v);</a:t>
            </a:r>
            <a:endParaRPr lang="en-US" altLang="zh-CN" dirty="0">
              <a:solidFill>
                <a:srgbClr val="1B998B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536575">
              <a:spcBef>
                <a:spcPct val="20000"/>
              </a:spcBef>
              <a:buClrTx/>
            </a:pPr>
            <a:r>
              <a:rPr lang="en-US" altLang="zh-CN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if (</a:t>
            </a:r>
            <a:r>
              <a:rPr lang="en-US" altLang="zh-CN" dirty="0" err="1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</a:t>
            </a:r>
            <a:r>
              <a:rPr lang="en-US" altLang="zh-CN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&gt;= j) break;	</a:t>
            </a:r>
            <a:endParaRPr lang="en-US" altLang="zh-CN" dirty="0">
              <a:solidFill>
                <a:srgbClr val="1B998B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536575">
              <a:spcBef>
                <a:spcPct val="20000"/>
              </a:spcBef>
              <a:buClrTx/>
            </a:pPr>
            <a:r>
              <a:rPr lang="en-US" altLang="zh-CN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x = a[</a:t>
            </a:r>
            <a:r>
              <a:rPr lang="en-US" altLang="zh-CN" dirty="0" err="1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</a:t>
            </a:r>
            <a:r>
              <a:rPr lang="en-US" altLang="zh-CN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]; a[</a:t>
            </a:r>
            <a:r>
              <a:rPr lang="en-US" altLang="zh-CN" dirty="0" err="1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</a:t>
            </a:r>
            <a:r>
              <a:rPr lang="en-US" altLang="zh-CN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] = a[j]; a[j] = x;</a:t>
            </a:r>
            <a:endParaRPr lang="en-US" altLang="zh-CN" dirty="0">
              <a:solidFill>
                <a:srgbClr val="1B998B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spcBef>
                <a:spcPct val="20000"/>
              </a:spcBef>
              <a:buClrTx/>
            </a:pPr>
            <a:r>
              <a:rPr lang="en-US" altLang="zh-CN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}</a:t>
            </a:r>
          </a:p>
          <a:p>
            <a:pPr>
              <a:spcBef>
                <a:spcPct val="20000"/>
              </a:spcBef>
              <a:buClrTx/>
            </a:pPr>
            <a:r>
              <a:rPr lang="en-US" altLang="zh-CN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x = a[</a:t>
            </a:r>
            <a:r>
              <a:rPr lang="en-US" altLang="zh-CN" dirty="0" err="1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</a:t>
            </a:r>
            <a:r>
              <a:rPr lang="en-US" altLang="zh-CN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]; a[</a:t>
            </a:r>
            <a:r>
              <a:rPr lang="en-US" altLang="zh-CN" dirty="0" err="1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</a:t>
            </a:r>
            <a:r>
              <a:rPr lang="en-US" altLang="zh-CN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] = a[n]; a[n] = x;	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矩形 105">
                <a:extLst>
                  <a:ext uri="{FF2B5EF4-FFF2-40B4-BE49-F238E27FC236}">
                    <a16:creationId xmlns:a16="http://schemas.microsoft.com/office/drawing/2014/main" id="{42B06F5F-DF66-42ED-8475-A0A54C6CCF56}"/>
                  </a:ext>
                </a:extLst>
              </p:cNvPr>
              <p:cNvSpPr/>
              <p:nvPr/>
            </p:nvSpPr>
            <p:spPr>
              <a:xfrm>
                <a:off x="5185676" y="801702"/>
                <a:ext cx="391495" cy="2767937"/>
              </a:xfrm>
              <a:prstGeom prst="rect">
                <a:avLst/>
              </a:prstGeom>
              <a:ln>
                <a:solidFill>
                  <a:srgbClr val="0000FF"/>
                </a:solidFill>
              </a:ln>
            </p:spPr>
            <p:txBody>
              <a:bodyPr wrap="square">
                <a:spAutoFit/>
              </a:bodyPr>
              <a:lstStyle/>
              <a:p>
                <a:pPr>
                  <a:lnSpc>
                    <a:spcPts val="2400"/>
                  </a:lnSpc>
                  <a:spcBef>
                    <a:spcPct val="20000"/>
                  </a:spcBef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zh-CN" dirty="0"/>
              </a:p>
              <a:p>
                <a:pPr>
                  <a:lnSpc>
                    <a:spcPts val="2400"/>
                  </a:lnSpc>
                  <a:spcBef>
                    <a:spcPct val="20000"/>
                  </a:spcBef>
                  <a:buClrTx/>
                </a:pPr>
                <a:endParaRPr lang="en-US" altLang="zh-CN" dirty="0"/>
              </a:p>
              <a:p>
                <a:pPr>
                  <a:lnSpc>
                    <a:spcPts val="2400"/>
                  </a:lnSpc>
                  <a:spcBef>
                    <a:spcPct val="20000"/>
                  </a:spcBef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zh-CN" dirty="0"/>
              </a:p>
              <a:p>
                <a:pPr>
                  <a:lnSpc>
                    <a:spcPts val="2400"/>
                  </a:lnSpc>
                  <a:spcBef>
                    <a:spcPct val="20000"/>
                  </a:spcBef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altLang="zh-CN" dirty="0"/>
              </a:p>
              <a:p>
                <a:pPr>
                  <a:lnSpc>
                    <a:spcPts val="2400"/>
                  </a:lnSpc>
                  <a:spcBef>
                    <a:spcPct val="20000"/>
                  </a:spcBef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altLang="zh-CN" dirty="0"/>
              </a:p>
              <a:p>
                <a:pPr>
                  <a:lnSpc>
                    <a:spcPts val="2400"/>
                  </a:lnSpc>
                  <a:spcBef>
                    <a:spcPct val="20000"/>
                  </a:spcBef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altLang="zh-CN" dirty="0"/>
              </a:p>
              <a:p>
                <a:pPr>
                  <a:lnSpc>
                    <a:spcPts val="2400"/>
                  </a:lnSpc>
                  <a:spcBef>
                    <a:spcPct val="20000"/>
                  </a:spcBef>
                  <a:buClrTx/>
                </a:pPr>
                <a:endParaRPr lang="en-US" altLang="zh-CN" dirty="0"/>
              </a:p>
              <a:p>
                <a:pPr>
                  <a:lnSpc>
                    <a:spcPts val="2400"/>
                  </a:lnSpc>
                  <a:spcBef>
                    <a:spcPct val="20000"/>
                  </a:spcBef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6" name="矩形 105">
                <a:extLst>
                  <a:ext uri="{FF2B5EF4-FFF2-40B4-BE49-F238E27FC236}">
                    <a16:creationId xmlns:a16="http://schemas.microsoft.com/office/drawing/2014/main" id="{42B06F5F-DF66-42ED-8475-A0A54C6CCF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5676" y="801702"/>
                <a:ext cx="391495" cy="276793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solidFill>
                  <a:srgbClr val="0000FF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文本框 26">
            <a:extLst>
              <a:ext uri="{FF2B5EF4-FFF2-40B4-BE49-F238E27FC236}">
                <a16:creationId xmlns:a16="http://schemas.microsoft.com/office/drawing/2014/main" id="{3463CF9F-5207-4E21-8492-A0466569107B}"/>
              </a:ext>
            </a:extLst>
          </p:cNvPr>
          <p:cNvSpPr txBox="1"/>
          <p:nvPr/>
        </p:nvSpPr>
        <p:spPr>
          <a:xfrm>
            <a:off x="0" y="557521"/>
            <a:ext cx="29878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p"/>
            </a:pPr>
            <a:r>
              <a:rPr lang="zh-CN" altLang="en-US" sz="2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删除公共子表达式</a:t>
            </a:r>
          </a:p>
        </p:txBody>
      </p:sp>
    </p:spTree>
    <p:extLst>
      <p:ext uri="{BB962C8B-B14F-4D97-AF65-F5344CB8AC3E}">
        <p14:creationId xmlns:p14="http://schemas.microsoft.com/office/powerpoint/2010/main" val="19573309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12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35496" y="35913"/>
            <a:ext cx="1175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10.1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概述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7609867A-4ACC-4C0F-85A3-314065B93F7A}"/>
                  </a:ext>
                </a:extLst>
              </p:cNvPr>
              <p:cNvSpPr/>
              <p:nvPr/>
            </p:nvSpPr>
            <p:spPr bwMode="auto">
              <a:xfrm>
                <a:off x="2785270" y="1234620"/>
                <a:ext cx="1656184" cy="1130424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,1,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</m:oMath>
                  </m:oMathPara>
                </a14:m>
                <a:endParaRPr lang="en-US" altLang="zh-CN" b="0" i="1" dirty="0">
                  <a:latin typeface="Cambria Math" panose="02040503050406030204" pitchFamily="18" charset="0"/>
                </a:endParaRPr>
              </a:p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</m:oMath>
                  </m:oMathPara>
                </a14:m>
                <a:endParaRPr lang="en-US" altLang="zh-CN" b="0" i="1" dirty="0">
                  <a:latin typeface="Cambria Math" panose="02040503050406030204" pitchFamily="18" charset="0"/>
                </a:endParaRPr>
              </a:p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</m:oMath>
                  </m:oMathPara>
                </a14:m>
                <a:endParaRPr lang="zh-CN" alt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7609867A-4ACC-4C0F-85A3-314065B93F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785270" y="1234620"/>
                <a:ext cx="1656184" cy="1130424"/>
              </a:xfrm>
              <a:prstGeom prst="rect">
                <a:avLst/>
              </a:prstGeom>
              <a:blipFill>
                <a:blip r:embed="rId3"/>
                <a:stretch>
                  <a:fillRect b="-2674"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矩形 55">
                <a:extLst>
                  <a:ext uri="{FF2B5EF4-FFF2-40B4-BE49-F238E27FC236}">
                    <a16:creationId xmlns:a16="http://schemas.microsoft.com/office/drawing/2014/main" id="{62472670-629C-4C7E-AD56-5E85A2307876}"/>
                  </a:ext>
                </a:extLst>
              </p:cNvPr>
              <p:cNvSpPr/>
              <p:nvPr/>
            </p:nvSpPr>
            <p:spPr bwMode="auto">
              <a:xfrm>
                <a:off x="2785270" y="2852912"/>
                <a:ext cx="1656184" cy="1130424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algn="l"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,1,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</m:oMath>
                  </m:oMathPara>
                </a14:m>
                <a:endParaRPr lang="en-US" altLang="zh-CN" b="0" i="1" dirty="0">
                  <a:latin typeface="Cambria Math" panose="02040503050406030204" pitchFamily="18" charset="0"/>
                </a:endParaRPr>
              </a:p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i="1" smtClean="0">
                              <a:solidFill>
                                <a:srgbClr val="1B998B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rgbClr val="1B998B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altLang="zh-CN" i="1">
                              <a:solidFill>
                                <a:srgbClr val="1B998B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solidFill>
                                <a:srgbClr val="1B998B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altLang="zh-CN" i="1">
                              <a:solidFill>
                                <a:srgbClr val="1B998B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solidFill>
                                <a:srgbClr val="1B998B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i="1">
                              <a:solidFill>
                                <a:srgbClr val="1B998B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rgbClr val="1B998B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rgbClr val="1B998B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1B998B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CN" b="0" i="1" dirty="0">
                  <a:latin typeface="Cambria Math" panose="02040503050406030204" pitchFamily="18" charset="0"/>
                </a:endParaRPr>
              </a:p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&lt;,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6" name="矩形 55">
                <a:extLst>
                  <a:ext uri="{FF2B5EF4-FFF2-40B4-BE49-F238E27FC236}">
                    <a16:creationId xmlns:a16="http://schemas.microsoft.com/office/drawing/2014/main" id="{62472670-629C-4C7E-AD56-5E85A23078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785270" y="2852912"/>
                <a:ext cx="1656184" cy="1130424"/>
              </a:xfrm>
              <a:prstGeom prst="rect">
                <a:avLst/>
              </a:prstGeom>
              <a:blipFill>
                <a:blip r:embed="rId4"/>
                <a:stretch>
                  <a:fillRect b="-7487"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矩形 56">
                <a:extLst>
                  <a:ext uri="{FF2B5EF4-FFF2-40B4-BE49-F238E27FC236}">
                    <a16:creationId xmlns:a16="http://schemas.microsoft.com/office/drawing/2014/main" id="{AF2D05BE-E3BA-4FC9-86B2-9A3FD269AB05}"/>
                  </a:ext>
                </a:extLst>
              </p:cNvPr>
              <p:cNvSpPr/>
              <p:nvPr/>
            </p:nvSpPr>
            <p:spPr bwMode="auto">
              <a:xfrm>
                <a:off x="2774976" y="4465688"/>
                <a:ext cx="1656184" cy="1130424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algn="l"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,1,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</m:oMath>
                  </m:oMathPara>
                </a14:m>
                <a:endParaRPr lang="en-US" altLang="zh-CN" b="0" i="1" dirty="0">
                  <a:latin typeface="Cambria Math" panose="02040503050406030204" pitchFamily="18" charset="0"/>
                </a:endParaRPr>
              </a:p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CN" b="0" i="1" dirty="0">
                  <a:latin typeface="Cambria Math" panose="02040503050406030204" pitchFamily="18" charset="0"/>
                </a:endParaRPr>
              </a:p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&gt;,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7" name="矩形 56">
                <a:extLst>
                  <a:ext uri="{FF2B5EF4-FFF2-40B4-BE49-F238E27FC236}">
                    <a16:creationId xmlns:a16="http://schemas.microsoft.com/office/drawing/2014/main" id="{AF2D05BE-E3BA-4FC9-86B2-9A3FD269AB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774976" y="4465688"/>
                <a:ext cx="1656184" cy="1130424"/>
              </a:xfrm>
              <a:prstGeom prst="rect">
                <a:avLst/>
              </a:prstGeom>
              <a:blipFill>
                <a:blip r:embed="rId5"/>
                <a:stretch>
                  <a:fillRect b="-6952"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矩形 57">
                <a:extLst>
                  <a:ext uri="{FF2B5EF4-FFF2-40B4-BE49-F238E27FC236}">
                    <a16:creationId xmlns:a16="http://schemas.microsoft.com/office/drawing/2014/main" id="{7C32DD7A-5B0E-4C9B-9E3C-08B62C4A26A5}"/>
                  </a:ext>
                </a:extLst>
              </p:cNvPr>
              <p:cNvSpPr/>
              <p:nvPr/>
            </p:nvSpPr>
            <p:spPr bwMode="auto">
              <a:xfrm>
                <a:off x="2785270" y="6093296"/>
                <a:ext cx="1656184" cy="43204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≥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8" name="矩形 57">
                <a:extLst>
                  <a:ext uri="{FF2B5EF4-FFF2-40B4-BE49-F238E27FC236}">
                    <a16:creationId xmlns:a16="http://schemas.microsoft.com/office/drawing/2014/main" id="{7C32DD7A-5B0E-4C9B-9E3C-08B62C4A26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785270" y="6093296"/>
                <a:ext cx="1656184" cy="432048"/>
              </a:xfrm>
              <a:prstGeom prst="rect">
                <a:avLst/>
              </a:prstGeom>
              <a:blipFill>
                <a:blip r:embed="rId6"/>
                <a:stretch>
                  <a:fillRect b="-4167"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矩形 58">
                <a:extLst>
                  <a:ext uri="{FF2B5EF4-FFF2-40B4-BE49-F238E27FC236}">
                    <a16:creationId xmlns:a16="http://schemas.microsoft.com/office/drawing/2014/main" id="{102CA37E-8455-44F5-B028-FB5ECF032E95}"/>
                  </a:ext>
                </a:extLst>
              </p:cNvPr>
              <p:cNvSpPr/>
              <p:nvPr/>
            </p:nvSpPr>
            <p:spPr bwMode="auto">
              <a:xfrm>
                <a:off x="196486" y="3882752"/>
                <a:ext cx="1656184" cy="264259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b="0" i="1" smtClean="0">
                              <a:solidFill>
                                <a:srgbClr val="1B998B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solidFill>
                                <a:srgbClr val="1B998B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b="0" i="1" smtClean="0">
                              <a:solidFill>
                                <a:srgbClr val="1B998B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rgbClr val="1B998B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rgbClr val="1B998B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rgbClr val="1B998B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b="0" i="1" smtClean="0">
                              <a:solidFill>
                                <a:srgbClr val="1B998B"/>
                              </a:solidFill>
                              <a:latin typeface="Cambria Math" panose="02040503050406030204" pitchFamily="18" charset="0"/>
                            </a:rPr>
                            <m:t>,−,</m:t>
                          </m:r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rgbClr val="1B998B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rgbClr val="1B998B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1B998B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CN" b="0" i="1" dirty="0">
                  <a:latin typeface="Cambria Math" panose="02040503050406030204" pitchFamily="18" charset="0"/>
                </a:endParaRPr>
              </a:p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i="1" smtClean="0">
                              <a:solidFill>
                                <a:srgbClr val="1B998B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rgbClr val="1B998B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i="1">
                              <a:solidFill>
                                <a:srgbClr val="1B998B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rgbClr val="1B998B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rgbClr val="1B998B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rgbClr val="1B998B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  <m:r>
                            <a:rPr lang="en-US" altLang="zh-CN" i="1">
                              <a:solidFill>
                                <a:srgbClr val="1B998B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solidFill>
                                <a:srgbClr val="1B998B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i="1">
                              <a:solidFill>
                                <a:srgbClr val="1B998B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rgbClr val="1B998B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rgbClr val="1B998B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1B998B"/>
                                  </a:solidFill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CN" b="0" i="1" dirty="0">
                  <a:latin typeface="Cambria Math" panose="02040503050406030204" pitchFamily="18" charset="0"/>
                </a:endParaRPr>
              </a:p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CN" b="0" i="1" dirty="0">
                  <a:latin typeface="Cambria Math" panose="02040503050406030204" pitchFamily="18" charset="0"/>
                </a:endParaRPr>
              </a:p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=,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𝑎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8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,−,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CN" b="0" i="1" dirty="0">
                  <a:latin typeface="Cambria Math" panose="02040503050406030204" pitchFamily="18" charset="0"/>
                </a:endParaRPr>
              </a:p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=,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,−,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𝑎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7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altLang="zh-CN" b="0" i="1" dirty="0">
                  <a:latin typeface="Cambria Math" panose="02040503050406030204" pitchFamily="18" charset="0"/>
                </a:endParaRPr>
              </a:p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sub>
                          </m:sSub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CN" b="0" i="1" dirty="0">
                  <a:latin typeface="Cambria Math" panose="02040503050406030204" pitchFamily="18" charset="0"/>
                </a:endParaRPr>
              </a:p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=,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,−,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𝑎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altLang="zh-CN" b="0" i="1" dirty="0">
                  <a:latin typeface="Cambria Math" panose="02040503050406030204" pitchFamily="18" charset="0"/>
                </a:endParaRPr>
              </a:p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,−,−,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9" name="矩形 58">
                <a:extLst>
                  <a:ext uri="{FF2B5EF4-FFF2-40B4-BE49-F238E27FC236}">
                    <a16:creationId xmlns:a16="http://schemas.microsoft.com/office/drawing/2014/main" id="{102CA37E-8455-44F5-B028-FB5ECF032E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96486" y="3882752"/>
                <a:ext cx="1656184" cy="2642592"/>
              </a:xfrm>
              <a:prstGeom prst="rect">
                <a:avLst/>
              </a:prstGeom>
              <a:blipFill>
                <a:blip r:embed="rId7"/>
                <a:stretch>
                  <a:fillRect b="-1839"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矩形 59">
                <a:extLst>
                  <a:ext uri="{FF2B5EF4-FFF2-40B4-BE49-F238E27FC236}">
                    <a16:creationId xmlns:a16="http://schemas.microsoft.com/office/drawing/2014/main" id="{F4C90967-DDA2-464D-A9EC-FCA236CE8E5F}"/>
                  </a:ext>
                </a:extLst>
              </p:cNvPr>
              <p:cNvSpPr/>
              <p:nvPr/>
            </p:nvSpPr>
            <p:spPr bwMode="auto">
              <a:xfrm>
                <a:off x="4860032" y="4170784"/>
                <a:ext cx="1813669" cy="2354560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b="0" i="1" smtClean="0">
                              <a:solidFill>
                                <a:srgbClr val="1B998B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rgbClr val="1B998B"/>
                              </a:solidFill>
                              <a:latin typeface="Cambria Math" panose="02040503050406030204" pitchFamily="18" charset="0"/>
                            </a:rPr>
                            <m:t>=,</m:t>
                          </m:r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rgbClr val="1B998B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rgbClr val="1B998B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rgbClr val="1B998B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b="0" i="1" smtClean="0">
                              <a:solidFill>
                                <a:srgbClr val="1B998B"/>
                              </a:solidFill>
                              <a:latin typeface="Cambria Math" panose="02040503050406030204" pitchFamily="18" charset="0"/>
                            </a:rPr>
                            <m:t>,−,</m:t>
                          </m:r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rgbClr val="1B998B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rgbClr val="1B998B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1B998B"/>
                                  </a:solidFill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CN" b="0" i="1" dirty="0">
                  <a:latin typeface="Cambria Math" panose="02040503050406030204" pitchFamily="18" charset="0"/>
                </a:endParaRPr>
              </a:p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i="1" smtClean="0">
                              <a:solidFill>
                                <a:srgbClr val="1B998B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rgbClr val="1B998B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i="1">
                              <a:solidFill>
                                <a:srgbClr val="1B998B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rgbClr val="1B998B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rgbClr val="1B998B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rgbClr val="1B998B"/>
                                  </a:solidFill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</m:sSub>
                          <m:r>
                            <a:rPr lang="en-US" altLang="zh-CN" i="1">
                              <a:solidFill>
                                <a:srgbClr val="1B998B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solidFill>
                                <a:srgbClr val="1B998B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i="1">
                              <a:solidFill>
                                <a:srgbClr val="1B998B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rgbClr val="1B998B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rgbClr val="1B998B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1B998B"/>
                                  </a:solidFill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CN" b="0" i="1" dirty="0">
                  <a:latin typeface="Cambria Math" panose="02040503050406030204" pitchFamily="18" charset="0"/>
                </a:endParaRPr>
              </a:p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CN" b="0" i="1" dirty="0">
                  <a:latin typeface="Cambria Math" panose="02040503050406030204" pitchFamily="18" charset="0"/>
                </a:endParaRPr>
              </a:p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=,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𝑎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13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,−,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14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CN" b="0" i="1" dirty="0">
                  <a:latin typeface="Cambria Math" panose="02040503050406030204" pitchFamily="18" charset="0"/>
                </a:endParaRPr>
              </a:p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=,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14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,−,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𝑎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12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altLang="zh-CN" b="0" i="1" dirty="0">
                  <a:latin typeface="Cambria Math" panose="02040503050406030204" pitchFamily="18" charset="0"/>
                </a:endParaRPr>
              </a:p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13</m:t>
                              </m:r>
                            </m:sub>
                          </m:sSub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15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CN" b="0" i="1" dirty="0">
                  <a:latin typeface="Cambria Math" panose="02040503050406030204" pitchFamily="18" charset="0"/>
                </a:endParaRPr>
              </a:p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=,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,−,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𝑎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15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altLang="zh-CN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0" name="矩形 59">
                <a:extLst>
                  <a:ext uri="{FF2B5EF4-FFF2-40B4-BE49-F238E27FC236}">
                    <a16:creationId xmlns:a16="http://schemas.microsoft.com/office/drawing/2014/main" id="{F4C90967-DDA2-464D-A9EC-FCA236CE8E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860032" y="4170784"/>
                <a:ext cx="1813669" cy="235456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61F33F79-CE44-49F3-B28D-7C94A3F4C9D2}"/>
                  </a:ext>
                </a:extLst>
              </p:cNvPr>
              <p:cNvSpPr/>
              <p:nvPr/>
            </p:nvSpPr>
            <p:spPr>
              <a:xfrm>
                <a:off x="3995936" y="865288"/>
                <a:ext cx="48173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61F33F79-CE44-49F3-B28D-7C94A3F4C9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5936" y="865288"/>
                <a:ext cx="481735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矩形 62">
                <a:extLst>
                  <a:ext uri="{FF2B5EF4-FFF2-40B4-BE49-F238E27FC236}">
                    <a16:creationId xmlns:a16="http://schemas.microsoft.com/office/drawing/2014/main" id="{2DB5ED57-069C-49B3-B08C-2E5B7F96FB6F}"/>
                  </a:ext>
                </a:extLst>
              </p:cNvPr>
              <p:cNvSpPr/>
              <p:nvPr/>
            </p:nvSpPr>
            <p:spPr>
              <a:xfrm>
                <a:off x="3995936" y="2521472"/>
                <a:ext cx="48705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3" name="矩形 62">
                <a:extLst>
                  <a:ext uri="{FF2B5EF4-FFF2-40B4-BE49-F238E27FC236}">
                    <a16:creationId xmlns:a16="http://schemas.microsoft.com/office/drawing/2014/main" id="{2DB5ED57-069C-49B3-B08C-2E5B7F96FB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5936" y="2521472"/>
                <a:ext cx="487056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矩形 63">
                <a:extLst>
                  <a:ext uri="{FF2B5EF4-FFF2-40B4-BE49-F238E27FC236}">
                    <a16:creationId xmlns:a16="http://schemas.microsoft.com/office/drawing/2014/main" id="{82405F14-9ED9-475F-8B1A-B9CBE10774F4}"/>
                  </a:ext>
                </a:extLst>
              </p:cNvPr>
              <p:cNvSpPr/>
              <p:nvPr/>
            </p:nvSpPr>
            <p:spPr>
              <a:xfrm>
                <a:off x="3995936" y="4105648"/>
                <a:ext cx="48705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4" name="矩形 63">
                <a:extLst>
                  <a:ext uri="{FF2B5EF4-FFF2-40B4-BE49-F238E27FC236}">
                    <a16:creationId xmlns:a16="http://schemas.microsoft.com/office/drawing/2014/main" id="{82405F14-9ED9-475F-8B1A-B9CBE10774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5936" y="4105648"/>
                <a:ext cx="487056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矩形 68">
                <a:extLst>
                  <a:ext uri="{FF2B5EF4-FFF2-40B4-BE49-F238E27FC236}">
                    <a16:creationId xmlns:a16="http://schemas.microsoft.com/office/drawing/2014/main" id="{AA83B7D6-8051-424D-A32D-4F57BFFE87F2}"/>
                  </a:ext>
                </a:extLst>
              </p:cNvPr>
              <p:cNvSpPr/>
              <p:nvPr/>
            </p:nvSpPr>
            <p:spPr>
              <a:xfrm>
                <a:off x="3995936" y="5766268"/>
                <a:ext cx="47718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9" name="矩形 68">
                <a:extLst>
                  <a:ext uri="{FF2B5EF4-FFF2-40B4-BE49-F238E27FC236}">
                    <a16:creationId xmlns:a16="http://schemas.microsoft.com/office/drawing/2014/main" id="{AA83B7D6-8051-424D-A32D-4F57BFFE87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5936" y="5766268"/>
                <a:ext cx="477182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矩形 75">
                <a:extLst>
                  <a:ext uri="{FF2B5EF4-FFF2-40B4-BE49-F238E27FC236}">
                    <a16:creationId xmlns:a16="http://schemas.microsoft.com/office/drawing/2014/main" id="{E370A937-98D2-434A-AEDF-07785D3B65CC}"/>
                  </a:ext>
                </a:extLst>
              </p:cNvPr>
              <p:cNvSpPr/>
              <p:nvPr/>
            </p:nvSpPr>
            <p:spPr>
              <a:xfrm>
                <a:off x="1396257" y="3513420"/>
                <a:ext cx="48705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6" name="矩形 75">
                <a:extLst>
                  <a:ext uri="{FF2B5EF4-FFF2-40B4-BE49-F238E27FC236}">
                    <a16:creationId xmlns:a16="http://schemas.microsoft.com/office/drawing/2014/main" id="{E370A937-98D2-434A-AEDF-07785D3B65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6257" y="3513420"/>
                <a:ext cx="487056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矩形 76">
                <a:extLst>
                  <a:ext uri="{FF2B5EF4-FFF2-40B4-BE49-F238E27FC236}">
                    <a16:creationId xmlns:a16="http://schemas.microsoft.com/office/drawing/2014/main" id="{58529985-44DD-433F-99E9-298B099FA8AD}"/>
                  </a:ext>
                </a:extLst>
              </p:cNvPr>
              <p:cNvSpPr/>
              <p:nvPr/>
            </p:nvSpPr>
            <p:spPr>
              <a:xfrm>
                <a:off x="6185974" y="3801452"/>
                <a:ext cx="48705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7" name="矩形 76">
                <a:extLst>
                  <a:ext uri="{FF2B5EF4-FFF2-40B4-BE49-F238E27FC236}">
                    <a16:creationId xmlns:a16="http://schemas.microsoft.com/office/drawing/2014/main" id="{58529985-44DD-433F-99E9-298B099FA8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5974" y="3801452"/>
                <a:ext cx="487056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639E3F82-021B-43AF-9422-126018C2E4EE}"/>
              </a:ext>
            </a:extLst>
          </p:cNvPr>
          <p:cNvCxnSpPr/>
          <p:nvPr/>
        </p:nvCxnSpPr>
        <p:spPr>
          <a:xfrm>
            <a:off x="4067944" y="2365044"/>
            <a:ext cx="0" cy="48786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接箭头连接符 77">
            <a:extLst>
              <a:ext uri="{FF2B5EF4-FFF2-40B4-BE49-F238E27FC236}">
                <a16:creationId xmlns:a16="http://schemas.microsoft.com/office/drawing/2014/main" id="{178DAFC4-9BFA-442E-A333-8CE6079C7470}"/>
              </a:ext>
            </a:extLst>
          </p:cNvPr>
          <p:cNvCxnSpPr/>
          <p:nvPr/>
        </p:nvCxnSpPr>
        <p:spPr>
          <a:xfrm>
            <a:off x="4063950" y="3974169"/>
            <a:ext cx="0" cy="48786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接箭头连接符 78">
            <a:extLst>
              <a:ext uri="{FF2B5EF4-FFF2-40B4-BE49-F238E27FC236}">
                <a16:creationId xmlns:a16="http://schemas.microsoft.com/office/drawing/2014/main" id="{FCA9ADB7-B6D6-41D5-A1D8-C929EDBA5D73}"/>
              </a:ext>
            </a:extLst>
          </p:cNvPr>
          <p:cNvCxnSpPr/>
          <p:nvPr/>
        </p:nvCxnSpPr>
        <p:spPr>
          <a:xfrm>
            <a:off x="4063950" y="5596112"/>
            <a:ext cx="0" cy="48786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连接符: 肘形 25">
            <a:extLst>
              <a:ext uri="{FF2B5EF4-FFF2-40B4-BE49-F238E27FC236}">
                <a16:creationId xmlns:a16="http://schemas.microsoft.com/office/drawing/2014/main" id="{A1B0F089-00E6-4CF4-9F66-87734C9D7939}"/>
              </a:ext>
            </a:extLst>
          </p:cNvPr>
          <p:cNvCxnSpPr>
            <a:cxnSpLocks/>
            <a:stCxn id="56" idx="2"/>
            <a:endCxn id="56" idx="1"/>
          </p:cNvCxnSpPr>
          <p:nvPr/>
        </p:nvCxnSpPr>
        <p:spPr>
          <a:xfrm rot="5400000" flipH="1">
            <a:off x="2916710" y="3286684"/>
            <a:ext cx="565212" cy="828092"/>
          </a:xfrm>
          <a:prstGeom prst="bentConnector4">
            <a:avLst>
              <a:gd name="adj1" fmla="val -40445"/>
              <a:gd name="adj2" fmla="val 127606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连接符: 肘形 79">
            <a:extLst>
              <a:ext uri="{FF2B5EF4-FFF2-40B4-BE49-F238E27FC236}">
                <a16:creationId xmlns:a16="http://schemas.microsoft.com/office/drawing/2014/main" id="{FC7144B1-A058-4058-BA99-A887B10BDC79}"/>
              </a:ext>
            </a:extLst>
          </p:cNvPr>
          <p:cNvCxnSpPr>
            <a:cxnSpLocks/>
            <a:stCxn id="57" idx="2"/>
            <a:endCxn id="57" idx="1"/>
          </p:cNvCxnSpPr>
          <p:nvPr/>
        </p:nvCxnSpPr>
        <p:spPr>
          <a:xfrm rot="5400000" flipH="1">
            <a:off x="2906416" y="4899460"/>
            <a:ext cx="565212" cy="828092"/>
          </a:xfrm>
          <a:prstGeom prst="bentConnector4">
            <a:avLst>
              <a:gd name="adj1" fmla="val -40445"/>
              <a:gd name="adj2" fmla="val 127606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连接符: 肘形 101">
            <a:extLst>
              <a:ext uri="{FF2B5EF4-FFF2-40B4-BE49-F238E27FC236}">
                <a16:creationId xmlns:a16="http://schemas.microsoft.com/office/drawing/2014/main" id="{26C5192A-1D18-4237-93F2-9523CABCDC6E}"/>
              </a:ext>
            </a:extLst>
          </p:cNvPr>
          <p:cNvCxnSpPr>
            <a:cxnSpLocks/>
            <a:stCxn id="59" idx="0"/>
            <a:endCxn id="56" idx="0"/>
          </p:cNvCxnSpPr>
          <p:nvPr/>
        </p:nvCxnSpPr>
        <p:spPr>
          <a:xfrm rot="5400000" flipH="1" flipV="1">
            <a:off x="1804050" y="2073440"/>
            <a:ext cx="1029840" cy="2588784"/>
          </a:xfrm>
          <a:prstGeom prst="bentConnector3">
            <a:avLst>
              <a:gd name="adj1" fmla="val 122198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接箭头连接符 103">
            <a:extLst>
              <a:ext uri="{FF2B5EF4-FFF2-40B4-BE49-F238E27FC236}">
                <a16:creationId xmlns:a16="http://schemas.microsoft.com/office/drawing/2014/main" id="{AE20DE42-583F-415A-BD02-51CD1DBF72B4}"/>
              </a:ext>
            </a:extLst>
          </p:cNvPr>
          <p:cNvCxnSpPr>
            <a:cxnSpLocks/>
            <a:stCxn id="58" idx="1"/>
          </p:cNvCxnSpPr>
          <p:nvPr/>
        </p:nvCxnSpPr>
        <p:spPr>
          <a:xfrm flipH="1">
            <a:off x="1852670" y="6309320"/>
            <a:ext cx="9326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接箭头连接符 104">
            <a:extLst>
              <a:ext uri="{FF2B5EF4-FFF2-40B4-BE49-F238E27FC236}">
                <a16:creationId xmlns:a16="http://schemas.microsoft.com/office/drawing/2014/main" id="{777B5B5C-3D30-488D-852C-1B438ABC99E1}"/>
              </a:ext>
            </a:extLst>
          </p:cNvPr>
          <p:cNvCxnSpPr>
            <a:cxnSpLocks/>
            <a:stCxn id="58" idx="3"/>
          </p:cNvCxnSpPr>
          <p:nvPr/>
        </p:nvCxnSpPr>
        <p:spPr>
          <a:xfrm flipV="1">
            <a:off x="4441454" y="6300004"/>
            <a:ext cx="418578" cy="931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矩形 50">
            <a:extLst>
              <a:ext uri="{FF2B5EF4-FFF2-40B4-BE49-F238E27FC236}">
                <a16:creationId xmlns:a16="http://schemas.microsoft.com/office/drawing/2014/main" id="{73E76FF3-8205-4795-A27E-0DD253BE9D82}"/>
              </a:ext>
            </a:extLst>
          </p:cNvPr>
          <p:cNvSpPr/>
          <p:nvPr/>
        </p:nvSpPr>
        <p:spPr>
          <a:xfrm>
            <a:off x="5580112" y="801702"/>
            <a:ext cx="3452491" cy="2696123"/>
          </a:xfrm>
          <a:prstGeom prst="rect">
            <a:avLst/>
          </a:prstGeom>
          <a:ln>
            <a:solidFill>
              <a:srgbClr val="0000FF"/>
            </a:solidFill>
          </a:ln>
        </p:spPr>
        <p:txBody>
          <a:bodyPr wrap="square">
            <a:spAutoFit/>
          </a:bodyPr>
          <a:lstStyle/>
          <a:p>
            <a:pPr>
              <a:spcBef>
                <a:spcPct val="20000"/>
              </a:spcBef>
              <a:buClrTx/>
            </a:pPr>
            <a:r>
              <a:rPr lang="en-US" altLang="zh-CN" dirty="0" err="1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</a:t>
            </a:r>
            <a:r>
              <a:rPr lang="en-US" altLang="zh-CN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= m – 1; j = n; v = a[n];</a:t>
            </a:r>
          </a:p>
          <a:p>
            <a:pPr>
              <a:spcBef>
                <a:spcPct val="20000"/>
              </a:spcBef>
              <a:buClrTx/>
            </a:pPr>
            <a:r>
              <a:rPr lang="en-US" altLang="zh-CN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while (true) {</a:t>
            </a:r>
          </a:p>
          <a:p>
            <a:pPr marL="536575">
              <a:spcBef>
                <a:spcPct val="20000"/>
              </a:spcBef>
              <a:buClrTx/>
            </a:pPr>
            <a:r>
              <a:rPr lang="en-US" altLang="zh-CN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do </a:t>
            </a:r>
            <a:r>
              <a:rPr lang="en-US" altLang="zh-CN" dirty="0" err="1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</a:t>
            </a:r>
            <a:r>
              <a:rPr lang="en-US" altLang="zh-CN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= </a:t>
            </a:r>
            <a:r>
              <a:rPr lang="en-US" altLang="zh-CN" dirty="0" err="1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</a:t>
            </a:r>
            <a:r>
              <a:rPr lang="en-US" altLang="zh-CN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+ 1; while (a[</a:t>
            </a:r>
            <a:r>
              <a:rPr lang="en-US" altLang="zh-CN" dirty="0" err="1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</a:t>
            </a:r>
            <a:r>
              <a:rPr lang="en-US" altLang="zh-CN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] &lt; v); </a:t>
            </a:r>
          </a:p>
          <a:p>
            <a:pPr marL="536575">
              <a:spcBef>
                <a:spcPct val="20000"/>
              </a:spcBef>
              <a:buClrTx/>
            </a:pPr>
            <a:r>
              <a:rPr lang="en-US" altLang="zh-CN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do j = j – 1; while (a[j] &gt; v);</a:t>
            </a:r>
            <a:endParaRPr lang="en-US" altLang="zh-CN" dirty="0">
              <a:solidFill>
                <a:srgbClr val="1B998B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536575">
              <a:spcBef>
                <a:spcPct val="20000"/>
              </a:spcBef>
              <a:buClrTx/>
            </a:pPr>
            <a:r>
              <a:rPr lang="en-US" altLang="zh-CN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if (</a:t>
            </a:r>
            <a:r>
              <a:rPr lang="en-US" altLang="zh-CN" dirty="0" err="1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</a:t>
            </a:r>
            <a:r>
              <a:rPr lang="en-US" altLang="zh-CN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&gt;= j) break;	</a:t>
            </a:r>
            <a:endParaRPr lang="en-US" altLang="zh-CN" dirty="0">
              <a:solidFill>
                <a:srgbClr val="1B998B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536575">
              <a:spcBef>
                <a:spcPct val="20000"/>
              </a:spcBef>
              <a:buClrTx/>
            </a:pPr>
            <a:r>
              <a:rPr lang="en-US" altLang="zh-CN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x = a[</a:t>
            </a:r>
            <a:r>
              <a:rPr lang="en-US" altLang="zh-CN" dirty="0" err="1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</a:t>
            </a:r>
            <a:r>
              <a:rPr lang="en-US" altLang="zh-CN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]; a[</a:t>
            </a:r>
            <a:r>
              <a:rPr lang="en-US" altLang="zh-CN" dirty="0" err="1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</a:t>
            </a:r>
            <a:r>
              <a:rPr lang="en-US" altLang="zh-CN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] = a[j]; a[j] = x;</a:t>
            </a:r>
            <a:endParaRPr lang="en-US" altLang="zh-CN" dirty="0">
              <a:solidFill>
                <a:srgbClr val="1B998B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spcBef>
                <a:spcPct val="20000"/>
              </a:spcBef>
              <a:buClrTx/>
            </a:pPr>
            <a:r>
              <a:rPr lang="en-US" altLang="zh-CN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}</a:t>
            </a:r>
          </a:p>
          <a:p>
            <a:pPr>
              <a:spcBef>
                <a:spcPct val="20000"/>
              </a:spcBef>
              <a:buClrTx/>
            </a:pPr>
            <a:r>
              <a:rPr lang="en-US" altLang="zh-CN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x = a[</a:t>
            </a:r>
            <a:r>
              <a:rPr lang="en-US" altLang="zh-CN" dirty="0" err="1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</a:t>
            </a:r>
            <a:r>
              <a:rPr lang="en-US" altLang="zh-CN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]; a[</a:t>
            </a:r>
            <a:r>
              <a:rPr lang="en-US" altLang="zh-CN" dirty="0" err="1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</a:t>
            </a:r>
            <a:r>
              <a:rPr lang="en-US" altLang="zh-CN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] = a[n]; a[n] = x;	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矩形 105">
                <a:extLst>
                  <a:ext uri="{FF2B5EF4-FFF2-40B4-BE49-F238E27FC236}">
                    <a16:creationId xmlns:a16="http://schemas.microsoft.com/office/drawing/2014/main" id="{42B06F5F-DF66-42ED-8475-A0A54C6CCF56}"/>
                  </a:ext>
                </a:extLst>
              </p:cNvPr>
              <p:cNvSpPr/>
              <p:nvPr/>
            </p:nvSpPr>
            <p:spPr>
              <a:xfrm>
                <a:off x="5185676" y="801702"/>
                <a:ext cx="391495" cy="2767937"/>
              </a:xfrm>
              <a:prstGeom prst="rect">
                <a:avLst/>
              </a:prstGeom>
              <a:ln>
                <a:solidFill>
                  <a:srgbClr val="0000FF"/>
                </a:solidFill>
              </a:ln>
            </p:spPr>
            <p:txBody>
              <a:bodyPr wrap="square">
                <a:spAutoFit/>
              </a:bodyPr>
              <a:lstStyle/>
              <a:p>
                <a:pPr>
                  <a:lnSpc>
                    <a:spcPts val="2400"/>
                  </a:lnSpc>
                  <a:spcBef>
                    <a:spcPct val="20000"/>
                  </a:spcBef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zh-CN" dirty="0"/>
              </a:p>
              <a:p>
                <a:pPr>
                  <a:lnSpc>
                    <a:spcPts val="2400"/>
                  </a:lnSpc>
                  <a:spcBef>
                    <a:spcPct val="20000"/>
                  </a:spcBef>
                  <a:buClrTx/>
                </a:pPr>
                <a:endParaRPr lang="en-US" altLang="zh-CN" dirty="0"/>
              </a:p>
              <a:p>
                <a:pPr>
                  <a:lnSpc>
                    <a:spcPts val="2400"/>
                  </a:lnSpc>
                  <a:spcBef>
                    <a:spcPct val="20000"/>
                  </a:spcBef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zh-CN" dirty="0"/>
              </a:p>
              <a:p>
                <a:pPr>
                  <a:lnSpc>
                    <a:spcPts val="2400"/>
                  </a:lnSpc>
                  <a:spcBef>
                    <a:spcPct val="20000"/>
                  </a:spcBef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altLang="zh-CN" dirty="0"/>
              </a:p>
              <a:p>
                <a:pPr>
                  <a:lnSpc>
                    <a:spcPts val="2400"/>
                  </a:lnSpc>
                  <a:spcBef>
                    <a:spcPct val="20000"/>
                  </a:spcBef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altLang="zh-CN" dirty="0"/>
              </a:p>
              <a:p>
                <a:pPr>
                  <a:lnSpc>
                    <a:spcPts val="2400"/>
                  </a:lnSpc>
                  <a:spcBef>
                    <a:spcPct val="20000"/>
                  </a:spcBef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altLang="zh-CN" dirty="0"/>
              </a:p>
              <a:p>
                <a:pPr>
                  <a:lnSpc>
                    <a:spcPts val="2400"/>
                  </a:lnSpc>
                  <a:spcBef>
                    <a:spcPct val="20000"/>
                  </a:spcBef>
                  <a:buClrTx/>
                </a:pPr>
                <a:endParaRPr lang="en-US" altLang="zh-CN" dirty="0"/>
              </a:p>
              <a:p>
                <a:pPr>
                  <a:lnSpc>
                    <a:spcPts val="2400"/>
                  </a:lnSpc>
                  <a:spcBef>
                    <a:spcPct val="20000"/>
                  </a:spcBef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6" name="矩形 105">
                <a:extLst>
                  <a:ext uri="{FF2B5EF4-FFF2-40B4-BE49-F238E27FC236}">
                    <a16:creationId xmlns:a16="http://schemas.microsoft.com/office/drawing/2014/main" id="{42B06F5F-DF66-42ED-8475-A0A54C6CCF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5676" y="801702"/>
                <a:ext cx="391495" cy="276793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solidFill>
                  <a:srgbClr val="0000FF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文本框 26">
            <a:extLst>
              <a:ext uri="{FF2B5EF4-FFF2-40B4-BE49-F238E27FC236}">
                <a16:creationId xmlns:a16="http://schemas.microsoft.com/office/drawing/2014/main" id="{3463CF9F-5207-4E21-8492-A0466569107B}"/>
              </a:ext>
            </a:extLst>
          </p:cNvPr>
          <p:cNvSpPr txBox="1"/>
          <p:nvPr/>
        </p:nvSpPr>
        <p:spPr>
          <a:xfrm>
            <a:off x="0" y="557521"/>
            <a:ext cx="29878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p"/>
            </a:pPr>
            <a:r>
              <a:rPr lang="zh-CN" altLang="en-US" sz="2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删除公共子表达式</a:t>
            </a:r>
          </a:p>
        </p:txBody>
      </p:sp>
    </p:spTree>
    <p:extLst>
      <p:ext uri="{BB962C8B-B14F-4D97-AF65-F5344CB8AC3E}">
        <p14:creationId xmlns:p14="http://schemas.microsoft.com/office/powerpoint/2010/main" val="4188771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13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35496" y="35913"/>
            <a:ext cx="1175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10.1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概述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7609867A-4ACC-4C0F-85A3-314065B93F7A}"/>
                  </a:ext>
                </a:extLst>
              </p:cNvPr>
              <p:cNvSpPr/>
              <p:nvPr/>
            </p:nvSpPr>
            <p:spPr bwMode="auto">
              <a:xfrm>
                <a:off x="2785270" y="1234620"/>
                <a:ext cx="1656184" cy="1130424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,1,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</m:oMath>
                  </m:oMathPara>
                </a14:m>
                <a:endParaRPr lang="en-US" altLang="zh-CN" b="0" i="1" dirty="0">
                  <a:latin typeface="Cambria Math" panose="02040503050406030204" pitchFamily="18" charset="0"/>
                </a:endParaRPr>
              </a:p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</m:oMath>
                  </m:oMathPara>
                </a14:m>
                <a:endParaRPr lang="en-US" altLang="zh-CN" b="0" i="1" dirty="0">
                  <a:latin typeface="Cambria Math" panose="02040503050406030204" pitchFamily="18" charset="0"/>
                </a:endParaRPr>
              </a:p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</m:oMath>
                  </m:oMathPara>
                </a14:m>
                <a:endParaRPr lang="zh-CN" alt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7609867A-4ACC-4C0F-85A3-314065B93F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785270" y="1234620"/>
                <a:ext cx="1656184" cy="1130424"/>
              </a:xfrm>
              <a:prstGeom prst="rect">
                <a:avLst/>
              </a:prstGeom>
              <a:blipFill>
                <a:blip r:embed="rId3"/>
                <a:stretch>
                  <a:fillRect b="-2674"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矩形 55">
                <a:extLst>
                  <a:ext uri="{FF2B5EF4-FFF2-40B4-BE49-F238E27FC236}">
                    <a16:creationId xmlns:a16="http://schemas.microsoft.com/office/drawing/2014/main" id="{62472670-629C-4C7E-AD56-5E85A2307876}"/>
                  </a:ext>
                </a:extLst>
              </p:cNvPr>
              <p:cNvSpPr/>
              <p:nvPr/>
            </p:nvSpPr>
            <p:spPr bwMode="auto">
              <a:xfrm>
                <a:off x="2785270" y="2852912"/>
                <a:ext cx="1656184" cy="1130424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algn="l"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,1,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</m:oMath>
                  </m:oMathPara>
                </a14:m>
                <a:endParaRPr lang="en-US" altLang="zh-CN" b="0" i="1" dirty="0">
                  <a:latin typeface="Cambria Math" panose="02040503050406030204" pitchFamily="18" charset="0"/>
                </a:endParaRPr>
              </a:p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i="1" smtClean="0">
                              <a:solidFill>
                                <a:srgbClr val="1B998B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rgbClr val="1B998B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altLang="zh-CN" i="1">
                              <a:solidFill>
                                <a:srgbClr val="1B998B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solidFill>
                                <a:srgbClr val="1B998B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altLang="zh-CN" i="1">
                              <a:solidFill>
                                <a:srgbClr val="1B998B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solidFill>
                                <a:srgbClr val="1B998B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i="1">
                              <a:solidFill>
                                <a:srgbClr val="1B998B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rgbClr val="1B998B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rgbClr val="1B998B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1B998B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CN" b="0" i="1" dirty="0">
                  <a:latin typeface="Cambria Math" panose="02040503050406030204" pitchFamily="18" charset="0"/>
                </a:endParaRPr>
              </a:p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&lt;,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6" name="矩形 55">
                <a:extLst>
                  <a:ext uri="{FF2B5EF4-FFF2-40B4-BE49-F238E27FC236}">
                    <a16:creationId xmlns:a16="http://schemas.microsoft.com/office/drawing/2014/main" id="{62472670-629C-4C7E-AD56-5E85A23078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785270" y="2852912"/>
                <a:ext cx="1656184" cy="1130424"/>
              </a:xfrm>
              <a:prstGeom prst="rect">
                <a:avLst/>
              </a:prstGeom>
              <a:blipFill>
                <a:blip r:embed="rId4"/>
                <a:stretch>
                  <a:fillRect b="-7487"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矩形 56">
                <a:extLst>
                  <a:ext uri="{FF2B5EF4-FFF2-40B4-BE49-F238E27FC236}">
                    <a16:creationId xmlns:a16="http://schemas.microsoft.com/office/drawing/2014/main" id="{AF2D05BE-E3BA-4FC9-86B2-9A3FD269AB05}"/>
                  </a:ext>
                </a:extLst>
              </p:cNvPr>
              <p:cNvSpPr/>
              <p:nvPr/>
            </p:nvSpPr>
            <p:spPr bwMode="auto">
              <a:xfrm>
                <a:off x="2774976" y="4465688"/>
                <a:ext cx="1656184" cy="1130424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algn="l"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,1,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</m:oMath>
                  </m:oMathPara>
                </a14:m>
                <a:endParaRPr lang="en-US" altLang="zh-CN" b="0" i="1" dirty="0">
                  <a:latin typeface="Cambria Math" panose="02040503050406030204" pitchFamily="18" charset="0"/>
                </a:endParaRPr>
              </a:p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CN" b="0" i="1" dirty="0">
                  <a:latin typeface="Cambria Math" panose="02040503050406030204" pitchFamily="18" charset="0"/>
                </a:endParaRPr>
              </a:p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&gt;,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7" name="矩形 56">
                <a:extLst>
                  <a:ext uri="{FF2B5EF4-FFF2-40B4-BE49-F238E27FC236}">
                    <a16:creationId xmlns:a16="http://schemas.microsoft.com/office/drawing/2014/main" id="{AF2D05BE-E3BA-4FC9-86B2-9A3FD269AB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774976" y="4465688"/>
                <a:ext cx="1656184" cy="1130424"/>
              </a:xfrm>
              <a:prstGeom prst="rect">
                <a:avLst/>
              </a:prstGeom>
              <a:blipFill>
                <a:blip r:embed="rId5"/>
                <a:stretch>
                  <a:fillRect b="-6952"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矩形 57">
                <a:extLst>
                  <a:ext uri="{FF2B5EF4-FFF2-40B4-BE49-F238E27FC236}">
                    <a16:creationId xmlns:a16="http://schemas.microsoft.com/office/drawing/2014/main" id="{7C32DD7A-5B0E-4C9B-9E3C-08B62C4A26A5}"/>
                  </a:ext>
                </a:extLst>
              </p:cNvPr>
              <p:cNvSpPr/>
              <p:nvPr/>
            </p:nvSpPr>
            <p:spPr bwMode="auto">
              <a:xfrm>
                <a:off x="2785270" y="6093296"/>
                <a:ext cx="1656184" cy="43204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≥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8" name="矩形 57">
                <a:extLst>
                  <a:ext uri="{FF2B5EF4-FFF2-40B4-BE49-F238E27FC236}">
                    <a16:creationId xmlns:a16="http://schemas.microsoft.com/office/drawing/2014/main" id="{7C32DD7A-5B0E-4C9B-9E3C-08B62C4A26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785270" y="6093296"/>
                <a:ext cx="1656184" cy="432048"/>
              </a:xfrm>
              <a:prstGeom prst="rect">
                <a:avLst/>
              </a:prstGeom>
              <a:blipFill>
                <a:blip r:embed="rId6"/>
                <a:stretch>
                  <a:fillRect b="-4167"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矩形 58">
                <a:extLst>
                  <a:ext uri="{FF2B5EF4-FFF2-40B4-BE49-F238E27FC236}">
                    <a16:creationId xmlns:a16="http://schemas.microsoft.com/office/drawing/2014/main" id="{102CA37E-8455-44F5-B028-FB5ECF032E95}"/>
                  </a:ext>
                </a:extLst>
              </p:cNvPr>
              <p:cNvSpPr/>
              <p:nvPr/>
            </p:nvSpPr>
            <p:spPr bwMode="auto">
              <a:xfrm>
                <a:off x="196486" y="3882752"/>
                <a:ext cx="1656184" cy="264259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b="0" i="1" smtClean="0">
                              <a:solidFill>
                                <a:srgbClr val="1B998B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rgbClr val="1B998B"/>
                              </a:solidFill>
                              <a:latin typeface="Cambria Math" panose="02040503050406030204" pitchFamily="18" charset="0"/>
                            </a:rPr>
                            <m:t>=,</m:t>
                          </m:r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rgbClr val="1B998B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rgbClr val="1B998B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rgbClr val="1B998B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b="0" i="1" smtClean="0">
                              <a:solidFill>
                                <a:srgbClr val="1B998B"/>
                              </a:solidFill>
                              <a:latin typeface="Cambria Math" panose="02040503050406030204" pitchFamily="18" charset="0"/>
                            </a:rPr>
                            <m:t>,−,</m:t>
                          </m:r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rgbClr val="1B998B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rgbClr val="1B998B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1B998B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CN" b="0" i="1" dirty="0">
                  <a:latin typeface="Cambria Math" panose="02040503050406030204" pitchFamily="18" charset="0"/>
                </a:endParaRPr>
              </a:p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i="1" smtClean="0">
                              <a:solidFill>
                                <a:srgbClr val="1B998B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rgbClr val="1B998B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i="1">
                              <a:solidFill>
                                <a:srgbClr val="1B998B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solidFill>
                                <a:srgbClr val="1B998B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b="0" i="1" smtClean="0">
                                  <a:solidFill>
                                    <a:srgbClr val="1B998B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rgbClr val="1B998B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solidFill>
                                        <a:srgbClr val="1B998B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solidFill>
                                        <a:srgbClr val="1B998B"/>
                                      </a:solidFill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i="1">
                              <a:solidFill>
                                <a:srgbClr val="1B998B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solidFill>
                                <a:srgbClr val="1B998B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i="1">
                              <a:solidFill>
                                <a:srgbClr val="1B998B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 smtClean="0">
                              <a:solidFill>
                                <a:srgbClr val="1B998B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i="1" smtClean="0">
                              <a:solidFill>
                                <a:srgbClr val="1B998B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rgbClr val="1B998B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i="1">
                              <a:solidFill>
                                <a:srgbClr val="1B998B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rgbClr val="1B998B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rgbClr val="1B998B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1B998B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  <m:r>
                            <a:rPr lang="en-US" altLang="zh-CN" i="1">
                              <a:solidFill>
                                <a:srgbClr val="1B998B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solidFill>
                                <a:srgbClr val="1B998B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i="1">
                              <a:solidFill>
                                <a:srgbClr val="1B998B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rgbClr val="1B998B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rgbClr val="1B998B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1B998B"/>
                                  </a:solidFill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CN" b="0" i="1" dirty="0">
                  <a:latin typeface="Cambria Math" panose="02040503050406030204" pitchFamily="18" charset="0"/>
                </a:endParaRPr>
              </a:p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CN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=,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8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,−,</m:t>
                          </m:r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CN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=,</m:t>
                          </m:r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sub>
                          </m:sSub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,−,</m:t>
                          </m:r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7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altLang="zh-CN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=,</m:t>
                          </m:r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sub>
                          </m:sSub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CN" b="0" i="1" dirty="0">
                  <a:latin typeface="Cambria Math" panose="02040503050406030204" pitchFamily="18" charset="0"/>
                </a:endParaRPr>
              </a:p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=,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,−,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𝑎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altLang="zh-CN" b="0" i="1" dirty="0">
                  <a:latin typeface="Cambria Math" panose="02040503050406030204" pitchFamily="18" charset="0"/>
                </a:endParaRPr>
              </a:p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,−,−,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9" name="矩形 58">
                <a:extLst>
                  <a:ext uri="{FF2B5EF4-FFF2-40B4-BE49-F238E27FC236}">
                    <a16:creationId xmlns:a16="http://schemas.microsoft.com/office/drawing/2014/main" id="{102CA37E-8455-44F5-B028-FB5ECF032E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96486" y="3882752"/>
                <a:ext cx="1656184" cy="2642592"/>
              </a:xfrm>
              <a:prstGeom prst="rect">
                <a:avLst/>
              </a:prstGeom>
              <a:blipFill>
                <a:blip r:embed="rId7"/>
                <a:stretch>
                  <a:fillRect b="-1839"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矩形 59">
                <a:extLst>
                  <a:ext uri="{FF2B5EF4-FFF2-40B4-BE49-F238E27FC236}">
                    <a16:creationId xmlns:a16="http://schemas.microsoft.com/office/drawing/2014/main" id="{F4C90967-DDA2-464D-A9EC-FCA236CE8E5F}"/>
                  </a:ext>
                </a:extLst>
              </p:cNvPr>
              <p:cNvSpPr/>
              <p:nvPr/>
            </p:nvSpPr>
            <p:spPr bwMode="auto">
              <a:xfrm>
                <a:off x="4860032" y="4170784"/>
                <a:ext cx="1813669" cy="2354560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b="0" i="1" smtClean="0">
                              <a:solidFill>
                                <a:srgbClr val="1B998B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solidFill>
                                <a:srgbClr val="1B998B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b="0" i="1" smtClean="0">
                              <a:solidFill>
                                <a:srgbClr val="1B998B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rgbClr val="1B998B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rgbClr val="1B998B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rgbClr val="1B998B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b="0" i="1" smtClean="0">
                              <a:solidFill>
                                <a:srgbClr val="1B998B"/>
                              </a:solidFill>
                              <a:latin typeface="Cambria Math" panose="02040503050406030204" pitchFamily="18" charset="0"/>
                            </a:rPr>
                            <m:t>,−,</m:t>
                          </m:r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rgbClr val="1B998B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rgbClr val="1B998B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1B998B"/>
                                  </a:solidFill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CN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altLang="zh-CN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i="1" smtClean="0">
                              <a:solidFill>
                                <a:srgbClr val="1B998B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rgbClr val="1B998B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i="1">
                              <a:solidFill>
                                <a:srgbClr val="1B998B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rgbClr val="1B998B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rgbClr val="1B998B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rgbClr val="1B998B"/>
                                  </a:solidFill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</m:sSub>
                          <m:r>
                            <a:rPr lang="en-US" altLang="zh-CN" i="1">
                              <a:solidFill>
                                <a:srgbClr val="1B998B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solidFill>
                                <a:srgbClr val="1B998B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i="1">
                              <a:solidFill>
                                <a:srgbClr val="1B998B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rgbClr val="1B998B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rgbClr val="1B998B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1B998B"/>
                                  </a:solidFill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CN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CN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=,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13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,−,</m:t>
                          </m:r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14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CN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=,</m:t>
                          </m:r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14</m:t>
                              </m:r>
                            </m:sub>
                          </m:sSub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,−,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12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altLang="zh-CN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13</m:t>
                              </m:r>
                            </m:sub>
                          </m:sSub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15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CN" b="0" i="1" dirty="0">
                  <a:latin typeface="Cambria Math" panose="02040503050406030204" pitchFamily="18" charset="0"/>
                </a:endParaRPr>
              </a:p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=,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,−,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𝑎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15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altLang="zh-CN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0" name="矩形 59">
                <a:extLst>
                  <a:ext uri="{FF2B5EF4-FFF2-40B4-BE49-F238E27FC236}">
                    <a16:creationId xmlns:a16="http://schemas.microsoft.com/office/drawing/2014/main" id="{F4C90967-DDA2-464D-A9EC-FCA236CE8E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860032" y="4170784"/>
                <a:ext cx="1813669" cy="235456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61F33F79-CE44-49F3-B28D-7C94A3F4C9D2}"/>
                  </a:ext>
                </a:extLst>
              </p:cNvPr>
              <p:cNvSpPr/>
              <p:nvPr/>
            </p:nvSpPr>
            <p:spPr>
              <a:xfrm>
                <a:off x="3995936" y="865288"/>
                <a:ext cx="48173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61F33F79-CE44-49F3-B28D-7C94A3F4C9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5936" y="865288"/>
                <a:ext cx="481735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矩形 62">
                <a:extLst>
                  <a:ext uri="{FF2B5EF4-FFF2-40B4-BE49-F238E27FC236}">
                    <a16:creationId xmlns:a16="http://schemas.microsoft.com/office/drawing/2014/main" id="{2DB5ED57-069C-49B3-B08C-2E5B7F96FB6F}"/>
                  </a:ext>
                </a:extLst>
              </p:cNvPr>
              <p:cNvSpPr/>
              <p:nvPr/>
            </p:nvSpPr>
            <p:spPr>
              <a:xfrm>
                <a:off x="3995936" y="2521472"/>
                <a:ext cx="48705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3" name="矩形 62">
                <a:extLst>
                  <a:ext uri="{FF2B5EF4-FFF2-40B4-BE49-F238E27FC236}">
                    <a16:creationId xmlns:a16="http://schemas.microsoft.com/office/drawing/2014/main" id="{2DB5ED57-069C-49B3-B08C-2E5B7F96FB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5936" y="2521472"/>
                <a:ext cx="487056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矩形 63">
                <a:extLst>
                  <a:ext uri="{FF2B5EF4-FFF2-40B4-BE49-F238E27FC236}">
                    <a16:creationId xmlns:a16="http://schemas.microsoft.com/office/drawing/2014/main" id="{82405F14-9ED9-475F-8B1A-B9CBE10774F4}"/>
                  </a:ext>
                </a:extLst>
              </p:cNvPr>
              <p:cNvSpPr/>
              <p:nvPr/>
            </p:nvSpPr>
            <p:spPr>
              <a:xfrm>
                <a:off x="3995936" y="4105648"/>
                <a:ext cx="48705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4" name="矩形 63">
                <a:extLst>
                  <a:ext uri="{FF2B5EF4-FFF2-40B4-BE49-F238E27FC236}">
                    <a16:creationId xmlns:a16="http://schemas.microsoft.com/office/drawing/2014/main" id="{82405F14-9ED9-475F-8B1A-B9CBE10774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5936" y="4105648"/>
                <a:ext cx="487056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矩形 68">
                <a:extLst>
                  <a:ext uri="{FF2B5EF4-FFF2-40B4-BE49-F238E27FC236}">
                    <a16:creationId xmlns:a16="http://schemas.microsoft.com/office/drawing/2014/main" id="{AA83B7D6-8051-424D-A32D-4F57BFFE87F2}"/>
                  </a:ext>
                </a:extLst>
              </p:cNvPr>
              <p:cNvSpPr/>
              <p:nvPr/>
            </p:nvSpPr>
            <p:spPr>
              <a:xfrm>
                <a:off x="3995936" y="5766268"/>
                <a:ext cx="47718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9" name="矩形 68">
                <a:extLst>
                  <a:ext uri="{FF2B5EF4-FFF2-40B4-BE49-F238E27FC236}">
                    <a16:creationId xmlns:a16="http://schemas.microsoft.com/office/drawing/2014/main" id="{AA83B7D6-8051-424D-A32D-4F57BFFE87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5936" y="5766268"/>
                <a:ext cx="477182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矩形 75">
                <a:extLst>
                  <a:ext uri="{FF2B5EF4-FFF2-40B4-BE49-F238E27FC236}">
                    <a16:creationId xmlns:a16="http://schemas.microsoft.com/office/drawing/2014/main" id="{E370A937-98D2-434A-AEDF-07785D3B65CC}"/>
                  </a:ext>
                </a:extLst>
              </p:cNvPr>
              <p:cNvSpPr/>
              <p:nvPr/>
            </p:nvSpPr>
            <p:spPr>
              <a:xfrm>
                <a:off x="1396257" y="3513420"/>
                <a:ext cx="48705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6" name="矩形 75">
                <a:extLst>
                  <a:ext uri="{FF2B5EF4-FFF2-40B4-BE49-F238E27FC236}">
                    <a16:creationId xmlns:a16="http://schemas.microsoft.com/office/drawing/2014/main" id="{E370A937-98D2-434A-AEDF-07785D3B65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6257" y="3513420"/>
                <a:ext cx="487056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矩形 76">
                <a:extLst>
                  <a:ext uri="{FF2B5EF4-FFF2-40B4-BE49-F238E27FC236}">
                    <a16:creationId xmlns:a16="http://schemas.microsoft.com/office/drawing/2014/main" id="{58529985-44DD-433F-99E9-298B099FA8AD}"/>
                  </a:ext>
                </a:extLst>
              </p:cNvPr>
              <p:cNvSpPr/>
              <p:nvPr/>
            </p:nvSpPr>
            <p:spPr>
              <a:xfrm>
                <a:off x="6185974" y="3801452"/>
                <a:ext cx="48705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7" name="矩形 76">
                <a:extLst>
                  <a:ext uri="{FF2B5EF4-FFF2-40B4-BE49-F238E27FC236}">
                    <a16:creationId xmlns:a16="http://schemas.microsoft.com/office/drawing/2014/main" id="{58529985-44DD-433F-99E9-298B099FA8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5974" y="3801452"/>
                <a:ext cx="487056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639E3F82-021B-43AF-9422-126018C2E4EE}"/>
              </a:ext>
            </a:extLst>
          </p:cNvPr>
          <p:cNvCxnSpPr/>
          <p:nvPr/>
        </p:nvCxnSpPr>
        <p:spPr>
          <a:xfrm>
            <a:off x="4067944" y="2365044"/>
            <a:ext cx="0" cy="48786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接箭头连接符 77">
            <a:extLst>
              <a:ext uri="{FF2B5EF4-FFF2-40B4-BE49-F238E27FC236}">
                <a16:creationId xmlns:a16="http://schemas.microsoft.com/office/drawing/2014/main" id="{178DAFC4-9BFA-442E-A333-8CE6079C7470}"/>
              </a:ext>
            </a:extLst>
          </p:cNvPr>
          <p:cNvCxnSpPr/>
          <p:nvPr/>
        </p:nvCxnSpPr>
        <p:spPr>
          <a:xfrm>
            <a:off x="4063950" y="3974169"/>
            <a:ext cx="0" cy="48786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接箭头连接符 78">
            <a:extLst>
              <a:ext uri="{FF2B5EF4-FFF2-40B4-BE49-F238E27FC236}">
                <a16:creationId xmlns:a16="http://schemas.microsoft.com/office/drawing/2014/main" id="{FCA9ADB7-B6D6-41D5-A1D8-C929EDBA5D73}"/>
              </a:ext>
            </a:extLst>
          </p:cNvPr>
          <p:cNvCxnSpPr/>
          <p:nvPr/>
        </p:nvCxnSpPr>
        <p:spPr>
          <a:xfrm>
            <a:off x="4063950" y="5596112"/>
            <a:ext cx="0" cy="48786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连接符: 肘形 25">
            <a:extLst>
              <a:ext uri="{FF2B5EF4-FFF2-40B4-BE49-F238E27FC236}">
                <a16:creationId xmlns:a16="http://schemas.microsoft.com/office/drawing/2014/main" id="{A1B0F089-00E6-4CF4-9F66-87734C9D7939}"/>
              </a:ext>
            </a:extLst>
          </p:cNvPr>
          <p:cNvCxnSpPr>
            <a:cxnSpLocks/>
            <a:stCxn id="56" idx="2"/>
            <a:endCxn id="56" idx="1"/>
          </p:cNvCxnSpPr>
          <p:nvPr/>
        </p:nvCxnSpPr>
        <p:spPr>
          <a:xfrm rot="5400000" flipH="1">
            <a:off x="2916710" y="3286684"/>
            <a:ext cx="565212" cy="828092"/>
          </a:xfrm>
          <a:prstGeom prst="bentConnector4">
            <a:avLst>
              <a:gd name="adj1" fmla="val -40445"/>
              <a:gd name="adj2" fmla="val 127606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连接符: 肘形 79">
            <a:extLst>
              <a:ext uri="{FF2B5EF4-FFF2-40B4-BE49-F238E27FC236}">
                <a16:creationId xmlns:a16="http://schemas.microsoft.com/office/drawing/2014/main" id="{FC7144B1-A058-4058-BA99-A887B10BDC79}"/>
              </a:ext>
            </a:extLst>
          </p:cNvPr>
          <p:cNvCxnSpPr>
            <a:cxnSpLocks/>
            <a:stCxn id="57" idx="2"/>
            <a:endCxn id="57" idx="1"/>
          </p:cNvCxnSpPr>
          <p:nvPr/>
        </p:nvCxnSpPr>
        <p:spPr>
          <a:xfrm rot="5400000" flipH="1">
            <a:off x="2906416" y="4899460"/>
            <a:ext cx="565212" cy="828092"/>
          </a:xfrm>
          <a:prstGeom prst="bentConnector4">
            <a:avLst>
              <a:gd name="adj1" fmla="val -40445"/>
              <a:gd name="adj2" fmla="val 127606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连接符: 肘形 101">
            <a:extLst>
              <a:ext uri="{FF2B5EF4-FFF2-40B4-BE49-F238E27FC236}">
                <a16:creationId xmlns:a16="http://schemas.microsoft.com/office/drawing/2014/main" id="{26C5192A-1D18-4237-93F2-9523CABCDC6E}"/>
              </a:ext>
            </a:extLst>
          </p:cNvPr>
          <p:cNvCxnSpPr>
            <a:cxnSpLocks/>
            <a:stCxn id="59" idx="0"/>
            <a:endCxn id="56" idx="0"/>
          </p:cNvCxnSpPr>
          <p:nvPr/>
        </p:nvCxnSpPr>
        <p:spPr>
          <a:xfrm rot="5400000" flipH="1" flipV="1">
            <a:off x="1804050" y="2073440"/>
            <a:ext cx="1029840" cy="2588784"/>
          </a:xfrm>
          <a:prstGeom prst="bentConnector3">
            <a:avLst>
              <a:gd name="adj1" fmla="val 122198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接箭头连接符 103">
            <a:extLst>
              <a:ext uri="{FF2B5EF4-FFF2-40B4-BE49-F238E27FC236}">
                <a16:creationId xmlns:a16="http://schemas.microsoft.com/office/drawing/2014/main" id="{AE20DE42-583F-415A-BD02-51CD1DBF72B4}"/>
              </a:ext>
            </a:extLst>
          </p:cNvPr>
          <p:cNvCxnSpPr>
            <a:cxnSpLocks/>
            <a:stCxn id="58" idx="1"/>
          </p:cNvCxnSpPr>
          <p:nvPr/>
        </p:nvCxnSpPr>
        <p:spPr>
          <a:xfrm flipH="1">
            <a:off x="1852670" y="6309320"/>
            <a:ext cx="9326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接箭头连接符 104">
            <a:extLst>
              <a:ext uri="{FF2B5EF4-FFF2-40B4-BE49-F238E27FC236}">
                <a16:creationId xmlns:a16="http://schemas.microsoft.com/office/drawing/2014/main" id="{777B5B5C-3D30-488D-852C-1B438ABC99E1}"/>
              </a:ext>
            </a:extLst>
          </p:cNvPr>
          <p:cNvCxnSpPr>
            <a:cxnSpLocks/>
            <a:stCxn id="58" idx="3"/>
          </p:cNvCxnSpPr>
          <p:nvPr/>
        </p:nvCxnSpPr>
        <p:spPr>
          <a:xfrm flipV="1">
            <a:off x="4441454" y="6300004"/>
            <a:ext cx="418578" cy="931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矩形 50">
            <a:extLst>
              <a:ext uri="{FF2B5EF4-FFF2-40B4-BE49-F238E27FC236}">
                <a16:creationId xmlns:a16="http://schemas.microsoft.com/office/drawing/2014/main" id="{73E76FF3-8205-4795-A27E-0DD253BE9D82}"/>
              </a:ext>
            </a:extLst>
          </p:cNvPr>
          <p:cNvSpPr/>
          <p:nvPr/>
        </p:nvSpPr>
        <p:spPr>
          <a:xfrm>
            <a:off x="5580112" y="801702"/>
            <a:ext cx="3452491" cy="2696123"/>
          </a:xfrm>
          <a:prstGeom prst="rect">
            <a:avLst/>
          </a:prstGeom>
          <a:ln>
            <a:solidFill>
              <a:srgbClr val="0000FF"/>
            </a:solidFill>
          </a:ln>
        </p:spPr>
        <p:txBody>
          <a:bodyPr wrap="square">
            <a:spAutoFit/>
          </a:bodyPr>
          <a:lstStyle/>
          <a:p>
            <a:pPr>
              <a:spcBef>
                <a:spcPct val="20000"/>
              </a:spcBef>
              <a:buClrTx/>
            </a:pPr>
            <a:r>
              <a:rPr lang="en-US" altLang="zh-CN" dirty="0" err="1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</a:t>
            </a:r>
            <a:r>
              <a:rPr lang="en-US" altLang="zh-CN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= m – 1; j = n; v = a[n];</a:t>
            </a:r>
          </a:p>
          <a:p>
            <a:pPr>
              <a:spcBef>
                <a:spcPct val="20000"/>
              </a:spcBef>
              <a:buClrTx/>
            </a:pPr>
            <a:r>
              <a:rPr lang="en-US" altLang="zh-CN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while (true) {</a:t>
            </a:r>
          </a:p>
          <a:p>
            <a:pPr marL="536575">
              <a:spcBef>
                <a:spcPct val="20000"/>
              </a:spcBef>
              <a:buClrTx/>
            </a:pPr>
            <a:r>
              <a:rPr lang="en-US" altLang="zh-CN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do </a:t>
            </a:r>
            <a:r>
              <a:rPr lang="en-US" altLang="zh-CN" dirty="0" err="1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</a:t>
            </a:r>
            <a:r>
              <a:rPr lang="en-US" altLang="zh-CN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= </a:t>
            </a:r>
            <a:r>
              <a:rPr lang="en-US" altLang="zh-CN" dirty="0" err="1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</a:t>
            </a:r>
            <a:r>
              <a:rPr lang="en-US" altLang="zh-CN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+ 1; while (a[</a:t>
            </a:r>
            <a:r>
              <a:rPr lang="en-US" altLang="zh-CN" dirty="0" err="1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</a:t>
            </a:r>
            <a:r>
              <a:rPr lang="en-US" altLang="zh-CN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] &lt; v); </a:t>
            </a:r>
          </a:p>
          <a:p>
            <a:pPr marL="536575">
              <a:spcBef>
                <a:spcPct val="20000"/>
              </a:spcBef>
              <a:buClrTx/>
            </a:pPr>
            <a:r>
              <a:rPr lang="en-US" altLang="zh-CN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do j = j – 1; while (a[j] &gt; v);</a:t>
            </a:r>
            <a:endParaRPr lang="en-US" altLang="zh-CN" dirty="0">
              <a:solidFill>
                <a:srgbClr val="1B998B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536575">
              <a:spcBef>
                <a:spcPct val="20000"/>
              </a:spcBef>
              <a:buClrTx/>
            </a:pPr>
            <a:r>
              <a:rPr lang="en-US" altLang="zh-CN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if (</a:t>
            </a:r>
            <a:r>
              <a:rPr lang="en-US" altLang="zh-CN" dirty="0" err="1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</a:t>
            </a:r>
            <a:r>
              <a:rPr lang="en-US" altLang="zh-CN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&gt;= j) break;	</a:t>
            </a:r>
            <a:endParaRPr lang="en-US" altLang="zh-CN" dirty="0">
              <a:solidFill>
                <a:srgbClr val="1B998B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536575">
              <a:spcBef>
                <a:spcPct val="20000"/>
              </a:spcBef>
              <a:buClrTx/>
            </a:pPr>
            <a:r>
              <a:rPr lang="en-US" altLang="zh-CN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x = a[</a:t>
            </a:r>
            <a:r>
              <a:rPr lang="en-US" altLang="zh-CN" dirty="0" err="1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</a:t>
            </a:r>
            <a:r>
              <a:rPr lang="en-US" altLang="zh-CN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]; a[</a:t>
            </a:r>
            <a:r>
              <a:rPr lang="en-US" altLang="zh-CN" dirty="0" err="1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</a:t>
            </a:r>
            <a:r>
              <a:rPr lang="en-US" altLang="zh-CN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] = a[j]; a[j] = x;</a:t>
            </a:r>
            <a:endParaRPr lang="en-US" altLang="zh-CN" dirty="0">
              <a:solidFill>
                <a:srgbClr val="1B998B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spcBef>
                <a:spcPct val="20000"/>
              </a:spcBef>
              <a:buClrTx/>
            </a:pPr>
            <a:r>
              <a:rPr lang="en-US" altLang="zh-CN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}</a:t>
            </a:r>
          </a:p>
          <a:p>
            <a:pPr>
              <a:spcBef>
                <a:spcPct val="20000"/>
              </a:spcBef>
              <a:buClrTx/>
            </a:pPr>
            <a:r>
              <a:rPr lang="en-US" altLang="zh-CN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x = a[</a:t>
            </a:r>
            <a:r>
              <a:rPr lang="en-US" altLang="zh-CN" dirty="0" err="1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</a:t>
            </a:r>
            <a:r>
              <a:rPr lang="en-US" altLang="zh-CN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]; a[</a:t>
            </a:r>
            <a:r>
              <a:rPr lang="en-US" altLang="zh-CN" dirty="0" err="1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</a:t>
            </a:r>
            <a:r>
              <a:rPr lang="en-US" altLang="zh-CN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] = a[n]; a[n] = x;	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矩形 105">
                <a:extLst>
                  <a:ext uri="{FF2B5EF4-FFF2-40B4-BE49-F238E27FC236}">
                    <a16:creationId xmlns:a16="http://schemas.microsoft.com/office/drawing/2014/main" id="{42B06F5F-DF66-42ED-8475-A0A54C6CCF56}"/>
                  </a:ext>
                </a:extLst>
              </p:cNvPr>
              <p:cNvSpPr/>
              <p:nvPr/>
            </p:nvSpPr>
            <p:spPr>
              <a:xfrm>
                <a:off x="5185676" y="801702"/>
                <a:ext cx="391495" cy="2767937"/>
              </a:xfrm>
              <a:prstGeom prst="rect">
                <a:avLst/>
              </a:prstGeom>
              <a:ln>
                <a:solidFill>
                  <a:srgbClr val="0000FF"/>
                </a:solidFill>
              </a:ln>
            </p:spPr>
            <p:txBody>
              <a:bodyPr wrap="square">
                <a:spAutoFit/>
              </a:bodyPr>
              <a:lstStyle/>
              <a:p>
                <a:pPr>
                  <a:lnSpc>
                    <a:spcPts val="2400"/>
                  </a:lnSpc>
                  <a:spcBef>
                    <a:spcPct val="20000"/>
                  </a:spcBef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zh-CN" dirty="0"/>
              </a:p>
              <a:p>
                <a:pPr>
                  <a:lnSpc>
                    <a:spcPts val="2400"/>
                  </a:lnSpc>
                  <a:spcBef>
                    <a:spcPct val="20000"/>
                  </a:spcBef>
                  <a:buClrTx/>
                </a:pPr>
                <a:endParaRPr lang="en-US" altLang="zh-CN" dirty="0"/>
              </a:p>
              <a:p>
                <a:pPr>
                  <a:lnSpc>
                    <a:spcPts val="2400"/>
                  </a:lnSpc>
                  <a:spcBef>
                    <a:spcPct val="20000"/>
                  </a:spcBef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zh-CN" dirty="0"/>
              </a:p>
              <a:p>
                <a:pPr>
                  <a:lnSpc>
                    <a:spcPts val="2400"/>
                  </a:lnSpc>
                  <a:spcBef>
                    <a:spcPct val="20000"/>
                  </a:spcBef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altLang="zh-CN" dirty="0"/>
              </a:p>
              <a:p>
                <a:pPr>
                  <a:lnSpc>
                    <a:spcPts val="2400"/>
                  </a:lnSpc>
                  <a:spcBef>
                    <a:spcPct val="20000"/>
                  </a:spcBef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altLang="zh-CN" dirty="0"/>
              </a:p>
              <a:p>
                <a:pPr>
                  <a:lnSpc>
                    <a:spcPts val="2400"/>
                  </a:lnSpc>
                  <a:spcBef>
                    <a:spcPct val="20000"/>
                  </a:spcBef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altLang="zh-CN" dirty="0"/>
              </a:p>
              <a:p>
                <a:pPr>
                  <a:lnSpc>
                    <a:spcPts val="2400"/>
                  </a:lnSpc>
                  <a:spcBef>
                    <a:spcPct val="20000"/>
                  </a:spcBef>
                  <a:buClrTx/>
                </a:pPr>
                <a:endParaRPr lang="en-US" altLang="zh-CN" dirty="0"/>
              </a:p>
              <a:p>
                <a:pPr>
                  <a:lnSpc>
                    <a:spcPts val="2400"/>
                  </a:lnSpc>
                  <a:spcBef>
                    <a:spcPct val="20000"/>
                  </a:spcBef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6" name="矩形 105">
                <a:extLst>
                  <a:ext uri="{FF2B5EF4-FFF2-40B4-BE49-F238E27FC236}">
                    <a16:creationId xmlns:a16="http://schemas.microsoft.com/office/drawing/2014/main" id="{42B06F5F-DF66-42ED-8475-A0A54C6CCF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5676" y="801702"/>
                <a:ext cx="391495" cy="276793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solidFill>
                  <a:srgbClr val="0000FF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文本框 26">
            <a:extLst>
              <a:ext uri="{FF2B5EF4-FFF2-40B4-BE49-F238E27FC236}">
                <a16:creationId xmlns:a16="http://schemas.microsoft.com/office/drawing/2014/main" id="{3463CF9F-5207-4E21-8492-A0466569107B}"/>
              </a:ext>
            </a:extLst>
          </p:cNvPr>
          <p:cNvSpPr txBox="1"/>
          <p:nvPr/>
        </p:nvSpPr>
        <p:spPr>
          <a:xfrm>
            <a:off x="0" y="557521"/>
            <a:ext cx="29878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p"/>
            </a:pPr>
            <a:r>
              <a:rPr lang="zh-CN" altLang="en-US" sz="2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复写传播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EB229372-A37E-44B1-8DE6-DBAC838644D0}"/>
                  </a:ext>
                </a:extLst>
              </p:cNvPr>
              <p:cNvSpPr/>
              <p:nvPr/>
            </p:nvSpPr>
            <p:spPr>
              <a:xfrm>
                <a:off x="279462" y="1325819"/>
                <a:ext cx="2233589" cy="923330"/>
              </a:xfrm>
              <a:prstGeom prst="rect">
                <a:avLst/>
              </a:prstGeom>
              <a:ln>
                <a:solidFill>
                  <a:srgbClr val="0000FF"/>
                </a:solidFill>
              </a:ln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的值赋给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</m:oMath>
                </a14:m>
                <a:r>
                  <a:rPr lang="zh-CN" altLang="en-US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</m:oMath>
                </a14:m>
                <a:r>
                  <a:rPr lang="zh-CN" altLang="en-US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未改变又被引用，因此可以更换为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</a:t>
                </a:r>
              </a:p>
            </p:txBody>
          </p:sp>
        </mc:Choice>
        <mc:Fallback xmlns=""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EB229372-A37E-44B1-8DE6-DBAC838644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462" y="1325819"/>
                <a:ext cx="2233589" cy="923330"/>
              </a:xfrm>
              <a:prstGeom prst="rect">
                <a:avLst/>
              </a:prstGeom>
              <a:blipFill>
                <a:blip r:embed="rId16"/>
                <a:stretch>
                  <a:fillRect l="-2174" t="-3247" r="-1902" b="-8442"/>
                </a:stretch>
              </a:blipFill>
              <a:ln>
                <a:solidFill>
                  <a:srgbClr val="0000FF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038469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14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35496" y="35913"/>
            <a:ext cx="1175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10.1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概述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7609867A-4ACC-4C0F-85A3-314065B93F7A}"/>
                  </a:ext>
                </a:extLst>
              </p:cNvPr>
              <p:cNvSpPr/>
              <p:nvPr/>
            </p:nvSpPr>
            <p:spPr bwMode="auto">
              <a:xfrm>
                <a:off x="2785270" y="1234620"/>
                <a:ext cx="1656184" cy="1130424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,1,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</m:oMath>
                  </m:oMathPara>
                </a14:m>
                <a:endParaRPr lang="en-US" altLang="zh-CN" b="0" i="1" dirty="0">
                  <a:latin typeface="Cambria Math" panose="02040503050406030204" pitchFamily="18" charset="0"/>
                </a:endParaRPr>
              </a:p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</m:oMath>
                  </m:oMathPara>
                </a14:m>
                <a:endParaRPr lang="en-US" altLang="zh-CN" b="0" i="1" dirty="0">
                  <a:latin typeface="Cambria Math" panose="02040503050406030204" pitchFamily="18" charset="0"/>
                </a:endParaRPr>
              </a:p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</m:oMath>
                  </m:oMathPara>
                </a14:m>
                <a:endParaRPr lang="zh-CN" alt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7609867A-4ACC-4C0F-85A3-314065B93F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785270" y="1234620"/>
                <a:ext cx="1656184" cy="1130424"/>
              </a:xfrm>
              <a:prstGeom prst="rect">
                <a:avLst/>
              </a:prstGeom>
              <a:blipFill>
                <a:blip r:embed="rId3"/>
                <a:stretch>
                  <a:fillRect b="-2674"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矩形 55">
                <a:extLst>
                  <a:ext uri="{FF2B5EF4-FFF2-40B4-BE49-F238E27FC236}">
                    <a16:creationId xmlns:a16="http://schemas.microsoft.com/office/drawing/2014/main" id="{62472670-629C-4C7E-AD56-5E85A2307876}"/>
                  </a:ext>
                </a:extLst>
              </p:cNvPr>
              <p:cNvSpPr/>
              <p:nvPr/>
            </p:nvSpPr>
            <p:spPr bwMode="auto">
              <a:xfrm>
                <a:off x="2785270" y="2852912"/>
                <a:ext cx="1656184" cy="1130424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algn="l"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,1,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</m:oMath>
                  </m:oMathPara>
                </a14:m>
                <a:endParaRPr lang="en-US" altLang="zh-CN" b="0" i="1" dirty="0">
                  <a:latin typeface="Cambria Math" panose="02040503050406030204" pitchFamily="18" charset="0"/>
                </a:endParaRPr>
              </a:p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i="1" smtClean="0">
                              <a:solidFill>
                                <a:srgbClr val="1B998B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rgbClr val="1B998B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altLang="zh-CN" i="1">
                              <a:solidFill>
                                <a:srgbClr val="1B998B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solidFill>
                                <a:srgbClr val="1B998B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altLang="zh-CN" i="1">
                              <a:solidFill>
                                <a:srgbClr val="1B998B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solidFill>
                                <a:srgbClr val="1B998B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i="1">
                              <a:solidFill>
                                <a:srgbClr val="1B998B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rgbClr val="1B998B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rgbClr val="1B998B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1B998B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CN" b="0" i="1" dirty="0">
                  <a:latin typeface="Cambria Math" panose="02040503050406030204" pitchFamily="18" charset="0"/>
                </a:endParaRPr>
              </a:p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&lt;,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6" name="矩形 55">
                <a:extLst>
                  <a:ext uri="{FF2B5EF4-FFF2-40B4-BE49-F238E27FC236}">
                    <a16:creationId xmlns:a16="http://schemas.microsoft.com/office/drawing/2014/main" id="{62472670-629C-4C7E-AD56-5E85A23078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785270" y="2852912"/>
                <a:ext cx="1656184" cy="1130424"/>
              </a:xfrm>
              <a:prstGeom prst="rect">
                <a:avLst/>
              </a:prstGeom>
              <a:blipFill>
                <a:blip r:embed="rId4"/>
                <a:stretch>
                  <a:fillRect b="-7487"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矩形 56">
                <a:extLst>
                  <a:ext uri="{FF2B5EF4-FFF2-40B4-BE49-F238E27FC236}">
                    <a16:creationId xmlns:a16="http://schemas.microsoft.com/office/drawing/2014/main" id="{AF2D05BE-E3BA-4FC9-86B2-9A3FD269AB05}"/>
                  </a:ext>
                </a:extLst>
              </p:cNvPr>
              <p:cNvSpPr/>
              <p:nvPr/>
            </p:nvSpPr>
            <p:spPr bwMode="auto">
              <a:xfrm>
                <a:off x="2774976" y="4465688"/>
                <a:ext cx="1656184" cy="1130424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algn="l"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,1,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</m:oMath>
                  </m:oMathPara>
                </a14:m>
                <a:endParaRPr lang="en-US" altLang="zh-CN" b="0" i="1" dirty="0">
                  <a:latin typeface="Cambria Math" panose="02040503050406030204" pitchFamily="18" charset="0"/>
                </a:endParaRPr>
              </a:p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CN" b="0" i="1" dirty="0">
                  <a:latin typeface="Cambria Math" panose="02040503050406030204" pitchFamily="18" charset="0"/>
                </a:endParaRPr>
              </a:p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&gt;,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7" name="矩形 56">
                <a:extLst>
                  <a:ext uri="{FF2B5EF4-FFF2-40B4-BE49-F238E27FC236}">
                    <a16:creationId xmlns:a16="http://schemas.microsoft.com/office/drawing/2014/main" id="{AF2D05BE-E3BA-4FC9-86B2-9A3FD269AB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774976" y="4465688"/>
                <a:ext cx="1656184" cy="1130424"/>
              </a:xfrm>
              <a:prstGeom prst="rect">
                <a:avLst/>
              </a:prstGeom>
              <a:blipFill>
                <a:blip r:embed="rId5"/>
                <a:stretch>
                  <a:fillRect b="-6952"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矩形 57">
                <a:extLst>
                  <a:ext uri="{FF2B5EF4-FFF2-40B4-BE49-F238E27FC236}">
                    <a16:creationId xmlns:a16="http://schemas.microsoft.com/office/drawing/2014/main" id="{7C32DD7A-5B0E-4C9B-9E3C-08B62C4A26A5}"/>
                  </a:ext>
                </a:extLst>
              </p:cNvPr>
              <p:cNvSpPr/>
              <p:nvPr/>
            </p:nvSpPr>
            <p:spPr bwMode="auto">
              <a:xfrm>
                <a:off x="2785270" y="6093296"/>
                <a:ext cx="1656184" cy="43204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≥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8" name="矩形 57">
                <a:extLst>
                  <a:ext uri="{FF2B5EF4-FFF2-40B4-BE49-F238E27FC236}">
                    <a16:creationId xmlns:a16="http://schemas.microsoft.com/office/drawing/2014/main" id="{7C32DD7A-5B0E-4C9B-9E3C-08B62C4A26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785270" y="6093296"/>
                <a:ext cx="1656184" cy="432048"/>
              </a:xfrm>
              <a:prstGeom prst="rect">
                <a:avLst/>
              </a:prstGeom>
              <a:blipFill>
                <a:blip r:embed="rId6"/>
                <a:stretch>
                  <a:fillRect b="-4167"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矩形 58">
                <a:extLst>
                  <a:ext uri="{FF2B5EF4-FFF2-40B4-BE49-F238E27FC236}">
                    <a16:creationId xmlns:a16="http://schemas.microsoft.com/office/drawing/2014/main" id="{102CA37E-8455-44F5-B028-FB5ECF032E95}"/>
                  </a:ext>
                </a:extLst>
              </p:cNvPr>
              <p:cNvSpPr/>
              <p:nvPr/>
            </p:nvSpPr>
            <p:spPr bwMode="auto">
              <a:xfrm>
                <a:off x="196486" y="3882752"/>
                <a:ext cx="1656184" cy="264259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b="0" i="1" smtClean="0">
                              <a:solidFill>
                                <a:srgbClr val="1B998B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rgbClr val="1B998B"/>
                              </a:solidFill>
                              <a:latin typeface="Cambria Math" panose="02040503050406030204" pitchFamily="18" charset="0"/>
                            </a:rPr>
                            <m:t>=,</m:t>
                          </m:r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rgbClr val="1B998B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rgbClr val="1B998B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rgbClr val="1B998B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b="0" i="1" smtClean="0">
                              <a:solidFill>
                                <a:srgbClr val="1B998B"/>
                              </a:solidFill>
                              <a:latin typeface="Cambria Math" panose="02040503050406030204" pitchFamily="18" charset="0"/>
                            </a:rPr>
                            <m:t>,−,</m:t>
                          </m:r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rgbClr val="1B998B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rgbClr val="1B998B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1B998B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CN" b="0" i="1" dirty="0">
                  <a:latin typeface="Cambria Math" panose="02040503050406030204" pitchFamily="18" charset="0"/>
                </a:endParaRPr>
              </a:p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i="1" smtClean="0">
                              <a:solidFill>
                                <a:srgbClr val="1B998B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rgbClr val="1B998B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i="1">
                              <a:solidFill>
                                <a:srgbClr val="1B998B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solidFill>
                                <a:srgbClr val="1B998B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b="0" i="1" smtClean="0">
                                  <a:solidFill>
                                    <a:srgbClr val="1B998B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rgbClr val="1B998B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solidFill>
                                        <a:srgbClr val="1B998B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solidFill>
                                        <a:srgbClr val="1B998B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i="1">
                              <a:solidFill>
                                <a:srgbClr val="1B998B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solidFill>
                                <a:srgbClr val="1B998B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i="1">
                              <a:solidFill>
                                <a:srgbClr val="1B998B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 smtClean="0">
                              <a:solidFill>
                                <a:srgbClr val="1B998B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i="1" smtClean="0">
                              <a:solidFill>
                                <a:srgbClr val="1B998B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rgbClr val="1B998B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i="1">
                              <a:solidFill>
                                <a:srgbClr val="1B998B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rgbClr val="1B998B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rgbClr val="1B998B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1B998B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i="1">
                              <a:solidFill>
                                <a:srgbClr val="1B998B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solidFill>
                                <a:srgbClr val="1B998B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i="1">
                              <a:solidFill>
                                <a:srgbClr val="1B998B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rgbClr val="1B998B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rgbClr val="1B998B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1B998B"/>
                                  </a:solidFill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CN" b="0" i="1" dirty="0">
                  <a:latin typeface="Cambria Math" panose="02040503050406030204" pitchFamily="18" charset="0"/>
                </a:endParaRPr>
              </a:p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CN" b="0" i="1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=,</m:t>
                          </m:r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  <m:r>
                            <a:rPr lang="en-US" altLang="zh-CN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,−,</m:t>
                          </m:r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CN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=,</m:t>
                          </m:r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  <m:r>
                            <a:rPr lang="en-US" altLang="zh-CN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,−,</m:t>
                          </m:r>
                          <m:r>
                            <a:rPr lang="en-US" altLang="zh-CN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altLang="zh-CN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=,</m:t>
                          </m:r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CN" b="0" i="1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=,</m:t>
                          </m:r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,−,</m:t>
                          </m:r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altLang="zh-CN" b="0" i="1" dirty="0">
                  <a:latin typeface="Cambria Math" panose="02040503050406030204" pitchFamily="18" charset="0"/>
                </a:endParaRPr>
              </a:p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,−,−,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9" name="矩形 58">
                <a:extLst>
                  <a:ext uri="{FF2B5EF4-FFF2-40B4-BE49-F238E27FC236}">
                    <a16:creationId xmlns:a16="http://schemas.microsoft.com/office/drawing/2014/main" id="{102CA37E-8455-44F5-B028-FB5ECF032E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96486" y="3882752"/>
                <a:ext cx="1656184" cy="2642592"/>
              </a:xfrm>
              <a:prstGeom prst="rect">
                <a:avLst/>
              </a:prstGeom>
              <a:blipFill>
                <a:blip r:embed="rId7"/>
                <a:stretch>
                  <a:fillRect b="-1839"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矩形 59">
                <a:extLst>
                  <a:ext uri="{FF2B5EF4-FFF2-40B4-BE49-F238E27FC236}">
                    <a16:creationId xmlns:a16="http://schemas.microsoft.com/office/drawing/2014/main" id="{F4C90967-DDA2-464D-A9EC-FCA236CE8E5F}"/>
                  </a:ext>
                </a:extLst>
              </p:cNvPr>
              <p:cNvSpPr/>
              <p:nvPr/>
            </p:nvSpPr>
            <p:spPr bwMode="auto">
              <a:xfrm>
                <a:off x="4860032" y="4170784"/>
                <a:ext cx="1813669" cy="2354560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b="0" i="1" smtClean="0">
                              <a:solidFill>
                                <a:srgbClr val="1B998B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solidFill>
                                <a:srgbClr val="1B998B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b="0" i="1" smtClean="0">
                              <a:solidFill>
                                <a:srgbClr val="1B998B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rgbClr val="1B998B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rgbClr val="1B998B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rgbClr val="1B998B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b="0" i="1" smtClean="0">
                              <a:solidFill>
                                <a:srgbClr val="1B998B"/>
                              </a:solidFill>
                              <a:latin typeface="Cambria Math" panose="02040503050406030204" pitchFamily="18" charset="0"/>
                            </a:rPr>
                            <m:t>,−,</m:t>
                          </m:r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rgbClr val="1B998B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rgbClr val="1B998B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1B998B"/>
                                  </a:solidFill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CN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i="1" smtClean="0">
                              <a:solidFill>
                                <a:srgbClr val="1B998B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rgbClr val="1B998B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i="1">
                              <a:solidFill>
                                <a:srgbClr val="1B998B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solidFill>
                                <a:srgbClr val="1B998B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b="0" i="1" smtClean="0">
                                  <a:solidFill>
                                    <a:srgbClr val="1B998B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rgbClr val="1B998B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solidFill>
                                        <a:srgbClr val="1B998B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solidFill>
                                        <a:srgbClr val="1B998B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i="1">
                              <a:solidFill>
                                <a:srgbClr val="1B998B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solidFill>
                                <a:srgbClr val="1B998B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i="1">
                              <a:solidFill>
                                <a:srgbClr val="1B998B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 smtClean="0">
                              <a:solidFill>
                                <a:srgbClr val="1B998B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altLang="zh-CN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i="1" smtClean="0">
                              <a:solidFill>
                                <a:srgbClr val="1B998B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rgbClr val="1B998B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i="1">
                              <a:solidFill>
                                <a:srgbClr val="1B998B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rgbClr val="1B998B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rgbClr val="1B998B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1B998B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i="1">
                              <a:solidFill>
                                <a:srgbClr val="1B998B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solidFill>
                                <a:srgbClr val="1B998B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i="1">
                              <a:solidFill>
                                <a:srgbClr val="1B998B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rgbClr val="1B998B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rgbClr val="1B998B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1B998B"/>
                                  </a:solidFill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CN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13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CN" b="0" i="1" dirty="0">
                  <a:solidFill>
                    <a:srgbClr val="0000FF"/>
                  </a:solidFill>
                  <a:latin typeface="Cambria Math" panose="02040503050406030204" pitchFamily="18" charset="0"/>
                </a:endParaRPr>
              </a:p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=,</m:t>
                          </m:r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,−,</m:t>
                          </m:r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14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CN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=,</m:t>
                          </m:r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,−,</m:t>
                          </m:r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12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altLang="zh-CN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15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CN" b="0" i="1" dirty="0">
                  <a:solidFill>
                    <a:srgbClr val="0000FF"/>
                  </a:solidFill>
                  <a:latin typeface="Cambria Math" panose="02040503050406030204" pitchFamily="18" charset="0"/>
                </a:endParaRPr>
              </a:p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=,</m:t>
                          </m:r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,−,</m:t>
                          </m:r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altLang="zh-CN" b="0" i="1" dirty="0">
                  <a:solidFill>
                    <a:srgbClr val="0000FF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0" name="矩形 59">
                <a:extLst>
                  <a:ext uri="{FF2B5EF4-FFF2-40B4-BE49-F238E27FC236}">
                    <a16:creationId xmlns:a16="http://schemas.microsoft.com/office/drawing/2014/main" id="{F4C90967-DDA2-464D-A9EC-FCA236CE8E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860032" y="4170784"/>
                <a:ext cx="1813669" cy="235456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61F33F79-CE44-49F3-B28D-7C94A3F4C9D2}"/>
                  </a:ext>
                </a:extLst>
              </p:cNvPr>
              <p:cNvSpPr/>
              <p:nvPr/>
            </p:nvSpPr>
            <p:spPr>
              <a:xfrm>
                <a:off x="3995936" y="865288"/>
                <a:ext cx="48173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61F33F79-CE44-49F3-B28D-7C94A3F4C9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5936" y="865288"/>
                <a:ext cx="481735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矩形 62">
                <a:extLst>
                  <a:ext uri="{FF2B5EF4-FFF2-40B4-BE49-F238E27FC236}">
                    <a16:creationId xmlns:a16="http://schemas.microsoft.com/office/drawing/2014/main" id="{2DB5ED57-069C-49B3-B08C-2E5B7F96FB6F}"/>
                  </a:ext>
                </a:extLst>
              </p:cNvPr>
              <p:cNvSpPr/>
              <p:nvPr/>
            </p:nvSpPr>
            <p:spPr>
              <a:xfrm>
                <a:off x="3995936" y="2521472"/>
                <a:ext cx="48705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3" name="矩形 62">
                <a:extLst>
                  <a:ext uri="{FF2B5EF4-FFF2-40B4-BE49-F238E27FC236}">
                    <a16:creationId xmlns:a16="http://schemas.microsoft.com/office/drawing/2014/main" id="{2DB5ED57-069C-49B3-B08C-2E5B7F96FB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5936" y="2521472"/>
                <a:ext cx="487056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矩形 63">
                <a:extLst>
                  <a:ext uri="{FF2B5EF4-FFF2-40B4-BE49-F238E27FC236}">
                    <a16:creationId xmlns:a16="http://schemas.microsoft.com/office/drawing/2014/main" id="{82405F14-9ED9-475F-8B1A-B9CBE10774F4}"/>
                  </a:ext>
                </a:extLst>
              </p:cNvPr>
              <p:cNvSpPr/>
              <p:nvPr/>
            </p:nvSpPr>
            <p:spPr>
              <a:xfrm>
                <a:off x="3995936" y="4105648"/>
                <a:ext cx="48705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4" name="矩形 63">
                <a:extLst>
                  <a:ext uri="{FF2B5EF4-FFF2-40B4-BE49-F238E27FC236}">
                    <a16:creationId xmlns:a16="http://schemas.microsoft.com/office/drawing/2014/main" id="{82405F14-9ED9-475F-8B1A-B9CBE10774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5936" y="4105648"/>
                <a:ext cx="487056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矩形 68">
                <a:extLst>
                  <a:ext uri="{FF2B5EF4-FFF2-40B4-BE49-F238E27FC236}">
                    <a16:creationId xmlns:a16="http://schemas.microsoft.com/office/drawing/2014/main" id="{AA83B7D6-8051-424D-A32D-4F57BFFE87F2}"/>
                  </a:ext>
                </a:extLst>
              </p:cNvPr>
              <p:cNvSpPr/>
              <p:nvPr/>
            </p:nvSpPr>
            <p:spPr>
              <a:xfrm>
                <a:off x="3995936" y="5766268"/>
                <a:ext cx="47718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9" name="矩形 68">
                <a:extLst>
                  <a:ext uri="{FF2B5EF4-FFF2-40B4-BE49-F238E27FC236}">
                    <a16:creationId xmlns:a16="http://schemas.microsoft.com/office/drawing/2014/main" id="{AA83B7D6-8051-424D-A32D-4F57BFFE87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5936" y="5766268"/>
                <a:ext cx="477182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矩形 75">
                <a:extLst>
                  <a:ext uri="{FF2B5EF4-FFF2-40B4-BE49-F238E27FC236}">
                    <a16:creationId xmlns:a16="http://schemas.microsoft.com/office/drawing/2014/main" id="{E370A937-98D2-434A-AEDF-07785D3B65CC}"/>
                  </a:ext>
                </a:extLst>
              </p:cNvPr>
              <p:cNvSpPr/>
              <p:nvPr/>
            </p:nvSpPr>
            <p:spPr>
              <a:xfrm>
                <a:off x="1396257" y="3513420"/>
                <a:ext cx="48705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6" name="矩形 75">
                <a:extLst>
                  <a:ext uri="{FF2B5EF4-FFF2-40B4-BE49-F238E27FC236}">
                    <a16:creationId xmlns:a16="http://schemas.microsoft.com/office/drawing/2014/main" id="{E370A937-98D2-434A-AEDF-07785D3B65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6257" y="3513420"/>
                <a:ext cx="487056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矩形 76">
                <a:extLst>
                  <a:ext uri="{FF2B5EF4-FFF2-40B4-BE49-F238E27FC236}">
                    <a16:creationId xmlns:a16="http://schemas.microsoft.com/office/drawing/2014/main" id="{58529985-44DD-433F-99E9-298B099FA8AD}"/>
                  </a:ext>
                </a:extLst>
              </p:cNvPr>
              <p:cNvSpPr/>
              <p:nvPr/>
            </p:nvSpPr>
            <p:spPr>
              <a:xfrm>
                <a:off x="6185974" y="3801452"/>
                <a:ext cx="48705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7" name="矩形 76">
                <a:extLst>
                  <a:ext uri="{FF2B5EF4-FFF2-40B4-BE49-F238E27FC236}">
                    <a16:creationId xmlns:a16="http://schemas.microsoft.com/office/drawing/2014/main" id="{58529985-44DD-433F-99E9-298B099FA8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5974" y="3801452"/>
                <a:ext cx="487056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639E3F82-021B-43AF-9422-126018C2E4EE}"/>
              </a:ext>
            </a:extLst>
          </p:cNvPr>
          <p:cNvCxnSpPr/>
          <p:nvPr/>
        </p:nvCxnSpPr>
        <p:spPr>
          <a:xfrm>
            <a:off x="4067944" y="2365044"/>
            <a:ext cx="0" cy="48786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接箭头连接符 77">
            <a:extLst>
              <a:ext uri="{FF2B5EF4-FFF2-40B4-BE49-F238E27FC236}">
                <a16:creationId xmlns:a16="http://schemas.microsoft.com/office/drawing/2014/main" id="{178DAFC4-9BFA-442E-A333-8CE6079C7470}"/>
              </a:ext>
            </a:extLst>
          </p:cNvPr>
          <p:cNvCxnSpPr/>
          <p:nvPr/>
        </p:nvCxnSpPr>
        <p:spPr>
          <a:xfrm>
            <a:off x="4063950" y="3974169"/>
            <a:ext cx="0" cy="48786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接箭头连接符 78">
            <a:extLst>
              <a:ext uri="{FF2B5EF4-FFF2-40B4-BE49-F238E27FC236}">
                <a16:creationId xmlns:a16="http://schemas.microsoft.com/office/drawing/2014/main" id="{FCA9ADB7-B6D6-41D5-A1D8-C929EDBA5D73}"/>
              </a:ext>
            </a:extLst>
          </p:cNvPr>
          <p:cNvCxnSpPr/>
          <p:nvPr/>
        </p:nvCxnSpPr>
        <p:spPr>
          <a:xfrm>
            <a:off x="4063950" y="5596112"/>
            <a:ext cx="0" cy="48786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连接符: 肘形 25">
            <a:extLst>
              <a:ext uri="{FF2B5EF4-FFF2-40B4-BE49-F238E27FC236}">
                <a16:creationId xmlns:a16="http://schemas.microsoft.com/office/drawing/2014/main" id="{A1B0F089-00E6-4CF4-9F66-87734C9D7939}"/>
              </a:ext>
            </a:extLst>
          </p:cNvPr>
          <p:cNvCxnSpPr>
            <a:cxnSpLocks/>
            <a:stCxn id="56" idx="2"/>
            <a:endCxn id="56" idx="1"/>
          </p:cNvCxnSpPr>
          <p:nvPr/>
        </p:nvCxnSpPr>
        <p:spPr>
          <a:xfrm rot="5400000" flipH="1">
            <a:off x="2916710" y="3286684"/>
            <a:ext cx="565212" cy="828092"/>
          </a:xfrm>
          <a:prstGeom prst="bentConnector4">
            <a:avLst>
              <a:gd name="adj1" fmla="val -40445"/>
              <a:gd name="adj2" fmla="val 127606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连接符: 肘形 79">
            <a:extLst>
              <a:ext uri="{FF2B5EF4-FFF2-40B4-BE49-F238E27FC236}">
                <a16:creationId xmlns:a16="http://schemas.microsoft.com/office/drawing/2014/main" id="{FC7144B1-A058-4058-BA99-A887B10BDC79}"/>
              </a:ext>
            </a:extLst>
          </p:cNvPr>
          <p:cNvCxnSpPr>
            <a:cxnSpLocks/>
            <a:stCxn id="57" idx="2"/>
            <a:endCxn id="57" idx="1"/>
          </p:cNvCxnSpPr>
          <p:nvPr/>
        </p:nvCxnSpPr>
        <p:spPr>
          <a:xfrm rot="5400000" flipH="1">
            <a:off x="2906416" y="4899460"/>
            <a:ext cx="565212" cy="828092"/>
          </a:xfrm>
          <a:prstGeom prst="bentConnector4">
            <a:avLst>
              <a:gd name="adj1" fmla="val -40445"/>
              <a:gd name="adj2" fmla="val 127606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连接符: 肘形 101">
            <a:extLst>
              <a:ext uri="{FF2B5EF4-FFF2-40B4-BE49-F238E27FC236}">
                <a16:creationId xmlns:a16="http://schemas.microsoft.com/office/drawing/2014/main" id="{26C5192A-1D18-4237-93F2-9523CABCDC6E}"/>
              </a:ext>
            </a:extLst>
          </p:cNvPr>
          <p:cNvCxnSpPr>
            <a:cxnSpLocks/>
            <a:stCxn id="59" idx="0"/>
            <a:endCxn id="56" idx="0"/>
          </p:cNvCxnSpPr>
          <p:nvPr/>
        </p:nvCxnSpPr>
        <p:spPr>
          <a:xfrm rot="5400000" flipH="1" flipV="1">
            <a:off x="1804050" y="2073440"/>
            <a:ext cx="1029840" cy="2588784"/>
          </a:xfrm>
          <a:prstGeom prst="bentConnector3">
            <a:avLst>
              <a:gd name="adj1" fmla="val 122198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接箭头连接符 103">
            <a:extLst>
              <a:ext uri="{FF2B5EF4-FFF2-40B4-BE49-F238E27FC236}">
                <a16:creationId xmlns:a16="http://schemas.microsoft.com/office/drawing/2014/main" id="{AE20DE42-583F-415A-BD02-51CD1DBF72B4}"/>
              </a:ext>
            </a:extLst>
          </p:cNvPr>
          <p:cNvCxnSpPr>
            <a:cxnSpLocks/>
            <a:stCxn id="58" idx="1"/>
          </p:cNvCxnSpPr>
          <p:nvPr/>
        </p:nvCxnSpPr>
        <p:spPr>
          <a:xfrm flipH="1">
            <a:off x="1852670" y="6309320"/>
            <a:ext cx="9326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接箭头连接符 104">
            <a:extLst>
              <a:ext uri="{FF2B5EF4-FFF2-40B4-BE49-F238E27FC236}">
                <a16:creationId xmlns:a16="http://schemas.microsoft.com/office/drawing/2014/main" id="{777B5B5C-3D30-488D-852C-1B438ABC99E1}"/>
              </a:ext>
            </a:extLst>
          </p:cNvPr>
          <p:cNvCxnSpPr>
            <a:cxnSpLocks/>
            <a:stCxn id="58" idx="3"/>
          </p:cNvCxnSpPr>
          <p:nvPr/>
        </p:nvCxnSpPr>
        <p:spPr>
          <a:xfrm flipV="1">
            <a:off x="4441454" y="6300004"/>
            <a:ext cx="418578" cy="931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矩形 50">
            <a:extLst>
              <a:ext uri="{FF2B5EF4-FFF2-40B4-BE49-F238E27FC236}">
                <a16:creationId xmlns:a16="http://schemas.microsoft.com/office/drawing/2014/main" id="{73E76FF3-8205-4795-A27E-0DD253BE9D82}"/>
              </a:ext>
            </a:extLst>
          </p:cNvPr>
          <p:cNvSpPr/>
          <p:nvPr/>
        </p:nvSpPr>
        <p:spPr>
          <a:xfrm>
            <a:off x="5580112" y="801702"/>
            <a:ext cx="3452491" cy="2696123"/>
          </a:xfrm>
          <a:prstGeom prst="rect">
            <a:avLst/>
          </a:prstGeom>
          <a:ln>
            <a:solidFill>
              <a:srgbClr val="0000FF"/>
            </a:solidFill>
          </a:ln>
        </p:spPr>
        <p:txBody>
          <a:bodyPr wrap="square">
            <a:spAutoFit/>
          </a:bodyPr>
          <a:lstStyle/>
          <a:p>
            <a:pPr>
              <a:spcBef>
                <a:spcPct val="20000"/>
              </a:spcBef>
              <a:buClrTx/>
            </a:pPr>
            <a:r>
              <a:rPr lang="en-US" altLang="zh-CN" dirty="0" err="1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</a:t>
            </a:r>
            <a:r>
              <a:rPr lang="en-US" altLang="zh-CN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= m – 1; j = n; v = a[n];</a:t>
            </a:r>
          </a:p>
          <a:p>
            <a:pPr>
              <a:spcBef>
                <a:spcPct val="20000"/>
              </a:spcBef>
              <a:buClrTx/>
            </a:pPr>
            <a:r>
              <a:rPr lang="en-US" altLang="zh-CN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while (true) {</a:t>
            </a:r>
          </a:p>
          <a:p>
            <a:pPr marL="536575">
              <a:spcBef>
                <a:spcPct val="20000"/>
              </a:spcBef>
              <a:buClrTx/>
            </a:pPr>
            <a:r>
              <a:rPr lang="en-US" altLang="zh-CN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do </a:t>
            </a:r>
            <a:r>
              <a:rPr lang="en-US" altLang="zh-CN" dirty="0" err="1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</a:t>
            </a:r>
            <a:r>
              <a:rPr lang="en-US" altLang="zh-CN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= </a:t>
            </a:r>
            <a:r>
              <a:rPr lang="en-US" altLang="zh-CN" dirty="0" err="1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</a:t>
            </a:r>
            <a:r>
              <a:rPr lang="en-US" altLang="zh-CN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+ 1; while (a[</a:t>
            </a:r>
            <a:r>
              <a:rPr lang="en-US" altLang="zh-CN" dirty="0" err="1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</a:t>
            </a:r>
            <a:r>
              <a:rPr lang="en-US" altLang="zh-CN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] &lt; v); </a:t>
            </a:r>
          </a:p>
          <a:p>
            <a:pPr marL="536575">
              <a:spcBef>
                <a:spcPct val="20000"/>
              </a:spcBef>
              <a:buClrTx/>
            </a:pPr>
            <a:r>
              <a:rPr lang="en-US" altLang="zh-CN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do j = j – 1; while (a[j] &gt; v);</a:t>
            </a:r>
            <a:endParaRPr lang="en-US" altLang="zh-CN" dirty="0">
              <a:solidFill>
                <a:srgbClr val="1B998B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536575">
              <a:spcBef>
                <a:spcPct val="20000"/>
              </a:spcBef>
              <a:buClrTx/>
            </a:pPr>
            <a:r>
              <a:rPr lang="en-US" altLang="zh-CN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if (</a:t>
            </a:r>
            <a:r>
              <a:rPr lang="en-US" altLang="zh-CN" dirty="0" err="1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</a:t>
            </a:r>
            <a:r>
              <a:rPr lang="en-US" altLang="zh-CN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&gt;= j) break;	</a:t>
            </a:r>
            <a:endParaRPr lang="en-US" altLang="zh-CN" dirty="0">
              <a:solidFill>
                <a:srgbClr val="1B998B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536575">
              <a:spcBef>
                <a:spcPct val="20000"/>
              </a:spcBef>
              <a:buClrTx/>
            </a:pPr>
            <a:r>
              <a:rPr lang="en-US" altLang="zh-CN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x = a[</a:t>
            </a:r>
            <a:r>
              <a:rPr lang="en-US" altLang="zh-CN" dirty="0" err="1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</a:t>
            </a:r>
            <a:r>
              <a:rPr lang="en-US" altLang="zh-CN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]; a[</a:t>
            </a:r>
            <a:r>
              <a:rPr lang="en-US" altLang="zh-CN" dirty="0" err="1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</a:t>
            </a:r>
            <a:r>
              <a:rPr lang="en-US" altLang="zh-CN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] = a[j]; a[j] = x;</a:t>
            </a:r>
            <a:endParaRPr lang="en-US" altLang="zh-CN" dirty="0">
              <a:solidFill>
                <a:srgbClr val="1B998B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spcBef>
                <a:spcPct val="20000"/>
              </a:spcBef>
              <a:buClrTx/>
            </a:pPr>
            <a:r>
              <a:rPr lang="en-US" altLang="zh-CN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}</a:t>
            </a:r>
          </a:p>
          <a:p>
            <a:pPr>
              <a:spcBef>
                <a:spcPct val="20000"/>
              </a:spcBef>
              <a:buClrTx/>
            </a:pPr>
            <a:r>
              <a:rPr lang="en-US" altLang="zh-CN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x = a[</a:t>
            </a:r>
            <a:r>
              <a:rPr lang="en-US" altLang="zh-CN" dirty="0" err="1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</a:t>
            </a:r>
            <a:r>
              <a:rPr lang="en-US" altLang="zh-CN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]; a[</a:t>
            </a:r>
            <a:r>
              <a:rPr lang="en-US" altLang="zh-CN" dirty="0" err="1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</a:t>
            </a:r>
            <a:r>
              <a:rPr lang="en-US" altLang="zh-CN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] = a[n]; a[n] = x;	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矩形 105">
                <a:extLst>
                  <a:ext uri="{FF2B5EF4-FFF2-40B4-BE49-F238E27FC236}">
                    <a16:creationId xmlns:a16="http://schemas.microsoft.com/office/drawing/2014/main" id="{42B06F5F-DF66-42ED-8475-A0A54C6CCF56}"/>
                  </a:ext>
                </a:extLst>
              </p:cNvPr>
              <p:cNvSpPr/>
              <p:nvPr/>
            </p:nvSpPr>
            <p:spPr>
              <a:xfrm>
                <a:off x="5185676" y="801702"/>
                <a:ext cx="391495" cy="2767937"/>
              </a:xfrm>
              <a:prstGeom prst="rect">
                <a:avLst/>
              </a:prstGeom>
              <a:ln>
                <a:solidFill>
                  <a:srgbClr val="0000FF"/>
                </a:solidFill>
              </a:ln>
            </p:spPr>
            <p:txBody>
              <a:bodyPr wrap="square">
                <a:spAutoFit/>
              </a:bodyPr>
              <a:lstStyle/>
              <a:p>
                <a:pPr>
                  <a:lnSpc>
                    <a:spcPts val="2400"/>
                  </a:lnSpc>
                  <a:spcBef>
                    <a:spcPct val="20000"/>
                  </a:spcBef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zh-CN" dirty="0"/>
              </a:p>
              <a:p>
                <a:pPr>
                  <a:lnSpc>
                    <a:spcPts val="2400"/>
                  </a:lnSpc>
                  <a:spcBef>
                    <a:spcPct val="20000"/>
                  </a:spcBef>
                  <a:buClrTx/>
                </a:pPr>
                <a:endParaRPr lang="en-US" altLang="zh-CN" dirty="0"/>
              </a:p>
              <a:p>
                <a:pPr>
                  <a:lnSpc>
                    <a:spcPts val="2400"/>
                  </a:lnSpc>
                  <a:spcBef>
                    <a:spcPct val="20000"/>
                  </a:spcBef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zh-CN" dirty="0"/>
              </a:p>
              <a:p>
                <a:pPr>
                  <a:lnSpc>
                    <a:spcPts val="2400"/>
                  </a:lnSpc>
                  <a:spcBef>
                    <a:spcPct val="20000"/>
                  </a:spcBef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altLang="zh-CN" dirty="0"/>
              </a:p>
              <a:p>
                <a:pPr>
                  <a:lnSpc>
                    <a:spcPts val="2400"/>
                  </a:lnSpc>
                  <a:spcBef>
                    <a:spcPct val="20000"/>
                  </a:spcBef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altLang="zh-CN" dirty="0"/>
              </a:p>
              <a:p>
                <a:pPr>
                  <a:lnSpc>
                    <a:spcPts val="2400"/>
                  </a:lnSpc>
                  <a:spcBef>
                    <a:spcPct val="20000"/>
                  </a:spcBef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altLang="zh-CN" dirty="0"/>
              </a:p>
              <a:p>
                <a:pPr>
                  <a:lnSpc>
                    <a:spcPts val="2400"/>
                  </a:lnSpc>
                  <a:spcBef>
                    <a:spcPct val="20000"/>
                  </a:spcBef>
                  <a:buClrTx/>
                </a:pPr>
                <a:endParaRPr lang="en-US" altLang="zh-CN" dirty="0"/>
              </a:p>
              <a:p>
                <a:pPr>
                  <a:lnSpc>
                    <a:spcPts val="2400"/>
                  </a:lnSpc>
                  <a:spcBef>
                    <a:spcPct val="20000"/>
                  </a:spcBef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6" name="矩形 105">
                <a:extLst>
                  <a:ext uri="{FF2B5EF4-FFF2-40B4-BE49-F238E27FC236}">
                    <a16:creationId xmlns:a16="http://schemas.microsoft.com/office/drawing/2014/main" id="{42B06F5F-DF66-42ED-8475-A0A54C6CCF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5676" y="801702"/>
                <a:ext cx="391495" cy="276793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solidFill>
                  <a:srgbClr val="0000FF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文本框 26">
            <a:extLst>
              <a:ext uri="{FF2B5EF4-FFF2-40B4-BE49-F238E27FC236}">
                <a16:creationId xmlns:a16="http://schemas.microsoft.com/office/drawing/2014/main" id="{3463CF9F-5207-4E21-8492-A0466569107B}"/>
              </a:ext>
            </a:extLst>
          </p:cNvPr>
          <p:cNvSpPr txBox="1"/>
          <p:nvPr/>
        </p:nvSpPr>
        <p:spPr>
          <a:xfrm>
            <a:off x="0" y="557521"/>
            <a:ext cx="29878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p"/>
            </a:pPr>
            <a:r>
              <a:rPr lang="zh-CN" altLang="en-US" sz="2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复写传播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EB229372-A37E-44B1-8DE6-DBAC838644D0}"/>
                  </a:ext>
                </a:extLst>
              </p:cNvPr>
              <p:cNvSpPr/>
              <p:nvPr/>
            </p:nvSpPr>
            <p:spPr>
              <a:xfrm>
                <a:off x="279462" y="1325819"/>
                <a:ext cx="2233589" cy="923330"/>
              </a:xfrm>
              <a:prstGeom prst="rect">
                <a:avLst/>
              </a:prstGeom>
              <a:ln>
                <a:solidFill>
                  <a:srgbClr val="0000FF"/>
                </a:solidFill>
              </a:ln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的值赋给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</m:oMath>
                </a14:m>
                <a:r>
                  <a:rPr lang="zh-CN" altLang="en-US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</m:oMath>
                </a14:m>
                <a:r>
                  <a:rPr lang="zh-CN" altLang="en-US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未改变又被引用，因此可以更换为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</a:t>
                </a:r>
              </a:p>
            </p:txBody>
          </p:sp>
        </mc:Choice>
        <mc:Fallback xmlns=""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EB229372-A37E-44B1-8DE6-DBAC838644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462" y="1325819"/>
                <a:ext cx="2233589" cy="923330"/>
              </a:xfrm>
              <a:prstGeom prst="rect">
                <a:avLst/>
              </a:prstGeom>
              <a:blipFill>
                <a:blip r:embed="rId16"/>
                <a:stretch>
                  <a:fillRect l="-2174" t="-3247" r="-1902" b="-8442"/>
                </a:stretch>
              </a:blipFill>
              <a:ln>
                <a:solidFill>
                  <a:srgbClr val="0000FF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225324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15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35496" y="35913"/>
            <a:ext cx="1175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10.1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概述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7609867A-4ACC-4C0F-85A3-314065B93F7A}"/>
                  </a:ext>
                </a:extLst>
              </p:cNvPr>
              <p:cNvSpPr/>
              <p:nvPr/>
            </p:nvSpPr>
            <p:spPr bwMode="auto">
              <a:xfrm>
                <a:off x="2785270" y="1234620"/>
                <a:ext cx="1656184" cy="1130424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,1,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</m:oMath>
                  </m:oMathPara>
                </a14:m>
                <a:endParaRPr lang="en-US" altLang="zh-CN" b="0" i="1" dirty="0">
                  <a:latin typeface="Cambria Math" panose="02040503050406030204" pitchFamily="18" charset="0"/>
                </a:endParaRPr>
              </a:p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</m:oMath>
                  </m:oMathPara>
                </a14:m>
                <a:endParaRPr lang="en-US" altLang="zh-CN" b="0" i="1" dirty="0">
                  <a:latin typeface="Cambria Math" panose="02040503050406030204" pitchFamily="18" charset="0"/>
                </a:endParaRPr>
              </a:p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</m:oMath>
                  </m:oMathPara>
                </a14:m>
                <a:endParaRPr lang="zh-CN" alt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7609867A-4ACC-4C0F-85A3-314065B93F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785270" y="1234620"/>
                <a:ext cx="1656184" cy="1130424"/>
              </a:xfrm>
              <a:prstGeom prst="rect">
                <a:avLst/>
              </a:prstGeom>
              <a:blipFill>
                <a:blip r:embed="rId3"/>
                <a:stretch>
                  <a:fillRect b="-2674"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矩形 55">
                <a:extLst>
                  <a:ext uri="{FF2B5EF4-FFF2-40B4-BE49-F238E27FC236}">
                    <a16:creationId xmlns:a16="http://schemas.microsoft.com/office/drawing/2014/main" id="{62472670-629C-4C7E-AD56-5E85A2307876}"/>
                  </a:ext>
                </a:extLst>
              </p:cNvPr>
              <p:cNvSpPr/>
              <p:nvPr/>
            </p:nvSpPr>
            <p:spPr bwMode="auto">
              <a:xfrm>
                <a:off x="2785270" y="2852912"/>
                <a:ext cx="1656184" cy="1130424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algn="l"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+,</m:t>
                          </m:r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,1,</m:t>
                          </m:r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</m:oMath>
                  </m:oMathPara>
                </a14:m>
                <a:endParaRPr lang="en-US" altLang="zh-CN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CN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CN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&lt;,</m:t>
                          </m:r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6" name="矩形 55">
                <a:extLst>
                  <a:ext uri="{FF2B5EF4-FFF2-40B4-BE49-F238E27FC236}">
                    <a16:creationId xmlns:a16="http://schemas.microsoft.com/office/drawing/2014/main" id="{62472670-629C-4C7E-AD56-5E85A23078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785270" y="2852912"/>
                <a:ext cx="1656184" cy="1130424"/>
              </a:xfrm>
              <a:prstGeom prst="rect">
                <a:avLst/>
              </a:prstGeom>
              <a:blipFill>
                <a:blip r:embed="rId4"/>
                <a:stretch>
                  <a:fillRect b="-7487"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矩形 56">
                <a:extLst>
                  <a:ext uri="{FF2B5EF4-FFF2-40B4-BE49-F238E27FC236}">
                    <a16:creationId xmlns:a16="http://schemas.microsoft.com/office/drawing/2014/main" id="{AF2D05BE-E3BA-4FC9-86B2-9A3FD269AB05}"/>
                  </a:ext>
                </a:extLst>
              </p:cNvPr>
              <p:cNvSpPr/>
              <p:nvPr/>
            </p:nvSpPr>
            <p:spPr bwMode="auto">
              <a:xfrm>
                <a:off x="2774976" y="4465688"/>
                <a:ext cx="1656184" cy="1130424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algn="l"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,1,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</m:oMath>
                  </m:oMathPara>
                </a14:m>
                <a:endParaRPr lang="en-US" altLang="zh-CN" b="0" i="1" dirty="0">
                  <a:latin typeface="Cambria Math" panose="02040503050406030204" pitchFamily="18" charset="0"/>
                </a:endParaRPr>
              </a:p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CN" b="0" i="1" dirty="0">
                  <a:latin typeface="Cambria Math" panose="02040503050406030204" pitchFamily="18" charset="0"/>
                </a:endParaRPr>
              </a:p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&gt;,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7" name="矩形 56">
                <a:extLst>
                  <a:ext uri="{FF2B5EF4-FFF2-40B4-BE49-F238E27FC236}">
                    <a16:creationId xmlns:a16="http://schemas.microsoft.com/office/drawing/2014/main" id="{AF2D05BE-E3BA-4FC9-86B2-9A3FD269AB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774976" y="4465688"/>
                <a:ext cx="1656184" cy="1130424"/>
              </a:xfrm>
              <a:prstGeom prst="rect">
                <a:avLst/>
              </a:prstGeom>
              <a:blipFill>
                <a:blip r:embed="rId5"/>
                <a:stretch>
                  <a:fillRect b="-6952"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矩形 57">
                <a:extLst>
                  <a:ext uri="{FF2B5EF4-FFF2-40B4-BE49-F238E27FC236}">
                    <a16:creationId xmlns:a16="http://schemas.microsoft.com/office/drawing/2014/main" id="{7C32DD7A-5B0E-4C9B-9E3C-08B62C4A26A5}"/>
                  </a:ext>
                </a:extLst>
              </p:cNvPr>
              <p:cNvSpPr/>
              <p:nvPr/>
            </p:nvSpPr>
            <p:spPr bwMode="auto">
              <a:xfrm>
                <a:off x="2785270" y="6093296"/>
                <a:ext cx="1656184" cy="43204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≥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8" name="矩形 57">
                <a:extLst>
                  <a:ext uri="{FF2B5EF4-FFF2-40B4-BE49-F238E27FC236}">
                    <a16:creationId xmlns:a16="http://schemas.microsoft.com/office/drawing/2014/main" id="{7C32DD7A-5B0E-4C9B-9E3C-08B62C4A26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785270" y="6093296"/>
                <a:ext cx="1656184" cy="432048"/>
              </a:xfrm>
              <a:prstGeom prst="rect">
                <a:avLst/>
              </a:prstGeom>
              <a:blipFill>
                <a:blip r:embed="rId6"/>
                <a:stretch>
                  <a:fillRect b="-4167"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矩形 58">
                <a:extLst>
                  <a:ext uri="{FF2B5EF4-FFF2-40B4-BE49-F238E27FC236}">
                    <a16:creationId xmlns:a16="http://schemas.microsoft.com/office/drawing/2014/main" id="{102CA37E-8455-44F5-B028-FB5ECF032E95}"/>
                  </a:ext>
                </a:extLst>
              </p:cNvPr>
              <p:cNvSpPr/>
              <p:nvPr/>
            </p:nvSpPr>
            <p:spPr bwMode="auto">
              <a:xfrm>
                <a:off x="196486" y="3882752"/>
                <a:ext cx="1656184" cy="264259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=,</m:t>
                          </m:r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,−,</m:t>
                          </m:r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CN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=,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,−,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altLang="zh-CN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=,</m:t>
                          </m:r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,−,</m:t>
                          </m:r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CN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=,</m:t>
                          </m:r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,−,</m:t>
                          </m:r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CN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=,</m:t>
                          </m:r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,−,</m:t>
                          </m:r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CN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=,</m:t>
                          </m:r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,−,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altLang="zh-CN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=,</m:t>
                          </m:r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,−,</m:t>
                          </m:r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CN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=,</m:t>
                          </m:r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,−,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𝑎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altLang="zh-CN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,−,−,</m:t>
                          </m:r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9" name="矩形 58">
                <a:extLst>
                  <a:ext uri="{FF2B5EF4-FFF2-40B4-BE49-F238E27FC236}">
                    <a16:creationId xmlns:a16="http://schemas.microsoft.com/office/drawing/2014/main" id="{102CA37E-8455-44F5-B028-FB5ECF032E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96486" y="3882752"/>
                <a:ext cx="1656184" cy="2642592"/>
              </a:xfrm>
              <a:prstGeom prst="rect">
                <a:avLst/>
              </a:prstGeom>
              <a:blipFill>
                <a:blip r:embed="rId7"/>
                <a:stretch>
                  <a:fillRect b="-1839"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矩形 59">
                <a:extLst>
                  <a:ext uri="{FF2B5EF4-FFF2-40B4-BE49-F238E27FC236}">
                    <a16:creationId xmlns:a16="http://schemas.microsoft.com/office/drawing/2014/main" id="{F4C90967-DDA2-464D-A9EC-FCA236CE8E5F}"/>
                  </a:ext>
                </a:extLst>
              </p:cNvPr>
              <p:cNvSpPr/>
              <p:nvPr/>
            </p:nvSpPr>
            <p:spPr bwMode="auto">
              <a:xfrm>
                <a:off x="4860032" y="4170784"/>
                <a:ext cx="1813669" cy="2354560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,−,</m:t>
                          </m:r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CN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altLang="zh-CN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CN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CN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=,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,−,</m:t>
                          </m:r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14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CN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=,</m:t>
                          </m:r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,−,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12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altLang="zh-CN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15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CN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=,</m:t>
                          </m:r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,−,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𝑎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altLang="zh-CN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0" name="矩形 59">
                <a:extLst>
                  <a:ext uri="{FF2B5EF4-FFF2-40B4-BE49-F238E27FC236}">
                    <a16:creationId xmlns:a16="http://schemas.microsoft.com/office/drawing/2014/main" id="{F4C90967-DDA2-464D-A9EC-FCA236CE8E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860032" y="4170784"/>
                <a:ext cx="1813669" cy="235456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61F33F79-CE44-49F3-B28D-7C94A3F4C9D2}"/>
                  </a:ext>
                </a:extLst>
              </p:cNvPr>
              <p:cNvSpPr/>
              <p:nvPr/>
            </p:nvSpPr>
            <p:spPr>
              <a:xfrm>
                <a:off x="3995936" y="865288"/>
                <a:ext cx="48173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61F33F79-CE44-49F3-B28D-7C94A3F4C9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5936" y="865288"/>
                <a:ext cx="481735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矩形 62">
                <a:extLst>
                  <a:ext uri="{FF2B5EF4-FFF2-40B4-BE49-F238E27FC236}">
                    <a16:creationId xmlns:a16="http://schemas.microsoft.com/office/drawing/2014/main" id="{2DB5ED57-069C-49B3-B08C-2E5B7F96FB6F}"/>
                  </a:ext>
                </a:extLst>
              </p:cNvPr>
              <p:cNvSpPr/>
              <p:nvPr/>
            </p:nvSpPr>
            <p:spPr>
              <a:xfrm>
                <a:off x="3995936" y="2521472"/>
                <a:ext cx="48705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3" name="矩形 62">
                <a:extLst>
                  <a:ext uri="{FF2B5EF4-FFF2-40B4-BE49-F238E27FC236}">
                    <a16:creationId xmlns:a16="http://schemas.microsoft.com/office/drawing/2014/main" id="{2DB5ED57-069C-49B3-B08C-2E5B7F96FB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5936" y="2521472"/>
                <a:ext cx="487056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矩形 63">
                <a:extLst>
                  <a:ext uri="{FF2B5EF4-FFF2-40B4-BE49-F238E27FC236}">
                    <a16:creationId xmlns:a16="http://schemas.microsoft.com/office/drawing/2014/main" id="{82405F14-9ED9-475F-8B1A-B9CBE10774F4}"/>
                  </a:ext>
                </a:extLst>
              </p:cNvPr>
              <p:cNvSpPr/>
              <p:nvPr/>
            </p:nvSpPr>
            <p:spPr>
              <a:xfrm>
                <a:off x="3995936" y="4105648"/>
                <a:ext cx="48705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4" name="矩形 63">
                <a:extLst>
                  <a:ext uri="{FF2B5EF4-FFF2-40B4-BE49-F238E27FC236}">
                    <a16:creationId xmlns:a16="http://schemas.microsoft.com/office/drawing/2014/main" id="{82405F14-9ED9-475F-8B1A-B9CBE10774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5936" y="4105648"/>
                <a:ext cx="487056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矩形 68">
                <a:extLst>
                  <a:ext uri="{FF2B5EF4-FFF2-40B4-BE49-F238E27FC236}">
                    <a16:creationId xmlns:a16="http://schemas.microsoft.com/office/drawing/2014/main" id="{AA83B7D6-8051-424D-A32D-4F57BFFE87F2}"/>
                  </a:ext>
                </a:extLst>
              </p:cNvPr>
              <p:cNvSpPr/>
              <p:nvPr/>
            </p:nvSpPr>
            <p:spPr>
              <a:xfrm>
                <a:off x="3995936" y="5766268"/>
                <a:ext cx="47718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9" name="矩形 68">
                <a:extLst>
                  <a:ext uri="{FF2B5EF4-FFF2-40B4-BE49-F238E27FC236}">
                    <a16:creationId xmlns:a16="http://schemas.microsoft.com/office/drawing/2014/main" id="{AA83B7D6-8051-424D-A32D-4F57BFFE87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5936" y="5766268"/>
                <a:ext cx="477182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矩形 75">
                <a:extLst>
                  <a:ext uri="{FF2B5EF4-FFF2-40B4-BE49-F238E27FC236}">
                    <a16:creationId xmlns:a16="http://schemas.microsoft.com/office/drawing/2014/main" id="{E370A937-98D2-434A-AEDF-07785D3B65CC}"/>
                  </a:ext>
                </a:extLst>
              </p:cNvPr>
              <p:cNvSpPr/>
              <p:nvPr/>
            </p:nvSpPr>
            <p:spPr>
              <a:xfrm>
                <a:off x="1396257" y="3513420"/>
                <a:ext cx="48705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6" name="矩形 75">
                <a:extLst>
                  <a:ext uri="{FF2B5EF4-FFF2-40B4-BE49-F238E27FC236}">
                    <a16:creationId xmlns:a16="http://schemas.microsoft.com/office/drawing/2014/main" id="{E370A937-98D2-434A-AEDF-07785D3B65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6257" y="3513420"/>
                <a:ext cx="487056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矩形 76">
                <a:extLst>
                  <a:ext uri="{FF2B5EF4-FFF2-40B4-BE49-F238E27FC236}">
                    <a16:creationId xmlns:a16="http://schemas.microsoft.com/office/drawing/2014/main" id="{58529985-44DD-433F-99E9-298B099FA8AD}"/>
                  </a:ext>
                </a:extLst>
              </p:cNvPr>
              <p:cNvSpPr/>
              <p:nvPr/>
            </p:nvSpPr>
            <p:spPr>
              <a:xfrm>
                <a:off x="6185974" y="3801452"/>
                <a:ext cx="48705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7" name="矩形 76">
                <a:extLst>
                  <a:ext uri="{FF2B5EF4-FFF2-40B4-BE49-F238E27FC236}">
                    <a16:creationId xmlns:a16="http://schemas.microsoft.com/office/drawing/2014/main" id="{58529985-44DD-433F-99E9-298B099FA8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5974" y="3801452"/>
                <a:ext cx="487056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639E3F82-021B-43AF-9422-126018C2E4EE}"/>
              </a:ext>
            </a:extLst>
          </p:cNvPr>
          <p:cNvCxnSpPr/>
          <p:nvPr/>
        </p:nvCxnSpPr>
        <p:spPr>
          <a:xfrm>
            <a:off x="4067944" y="2365044"/>
            <a:ext cx="0" cy="48786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接箭头连接符 77">
            <a:extLst>
              <a:ext uri="{FF2B5EF4-FFF2-40B4-BE49-F238E27FC236}">
                <a16:creationId xmlns:a16="http://schemas.microsoft.com/office/drawing/2014/main" id="{178DAFC4-9BFA-442E-A333-8CE6079C7470}"/>
              </a:ext>
            </a:extLst>
          </p:cNvPr>
          <p:cNvCxnSpPr/>
          <p:nvPr/>
        </p:nvCxnSpPr>
        <p:spPr>
          <a:xfrm>
            <a:off x="4063950" y="3974169"/>
            <a:ext cx="0" cy="48786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接箭头连接符 78">
            <a:extLst>
              <a:ext uri="{FF2B5EF4-FFF2-40B4-BE49-F238E27FC236}">
                <a16:creationId xmlns:a16="http://schemas.microsoft.com/office/drawing/2014/main" id="{FCA9ADB7-B6D6-41D5-A1D8-C929EDBA5D73}"/>
              </a:ext>
            </a:extLst>
          </p:cNvPr>
          <p:cNvCxnSpPr/>
          <p:nvPr/>
        </p:nvCxnSpPr>
        <p:spPr>
          <a:xfrm>
            <a:off x="4063950" y="5596112"/>
            <a:ext cx="0" cy="48786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连接符: 肘形 25">
            <a:extLst>
              <a:ext uri="{FF2B5EF4-FFF2-40B4-BE49-F238E27FC236}">
                <a16:creationId xmlns:a16="http://schemas.microsoft.com/office/drawing/2014/main" id="{A1B0F089-00E6-4CF4-9F66-87734C9D7939}"/>
              </a:ext>
            </a:extLst>
          </p:cNvPr>
          <p:cNvCxnSpPr>
            <a:cxnSpLocks/>
            <a:stCxn id="56" idx="2"/>
            <a:endCxn id="56" idx="1"/>
          </p:cNvCxnSpPr>
          <p:nvPr/>
        </p:nvCxnSpPr>
        <p:spPr>
          <a:xfrm rot="5400000" flipH="1">
            <a:off x="2916710" y="3286684"/>
            <a:ext cx="565212" cy="828092"/>
          </a:xfrm>
          <a:prstGeom prst="bentConnector4">
            <a:avLst>
              <a:gd name="adj1" fmla="val -40445"/>
              <a:gd name="adj2" fmla="val 127606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连接符: 肘形 79">
            <a:extLst>
              <a:ext uri="{FF2B5EF4-FFF2-40B4-BE49-F238E27FC236}">
                <a16:creationId xmlns:a16="http://schemas.microsoft.com/office/drawing/2014/main" id="{FC7144B1-A058-4058-BA99-A887B10BDC79}"/>
              </a:ext>
            </a:extLst>
          </p:cNvPr>
          <p:cNvCxnSpPr>
            <a:cxnSpLocks/>
            <a:stCxn id="57" idx="2"/>
            <a:endCxn id="57" idx="1"/>
          </p:cNvCxnSpPr>
          <p:nvPr/>
        </p:nvCxnSpPr>
        <p:spPr>
          <a:xfrm rot="5400000" flipH="1">
            <a:off x="2906416" y="4899460"/>
            <a:ext cx="565212" cy="828092"/>
          </a:xfrm>
          <a:prstGeom prst="bentConnector4">
            <a:avLst>
              <a:gd name="adj1" fmla="val -40445"/>
              <a:gd name="adj2" fmla="val 127606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连接符: 肘形 101">
            <a:extLst>
              <a:ext uri="{FF2B5EF4-FFF2-40B4-BE49-F238E27FC236}">
                <a16:creationId xmlns:a16="http://schemas.microsoft.com/office/drawing/2014/main" id="{26C5192A-1D18-4237-93F2-9523CABCDC6E}"/>
              </a:ext>
            </a:extLst>
          </p:cNvPr>
          <p:cNvCxnSpPr>
            <a:cxnSpLocks/>
            <a:stCxn id="59" idx="0"/>
            <a:endCxn id="56" idx="0"/>
          </p:cNvCxnSpPr>
          <p:nvPr/>
        </p:nvCxnSpPr>
        <p:spPr>
          <a:xfrm rot="5400000" flipH="1" flipV="1">
            <a:off x="1804050" y="2073440"/>
            <a:ext cx="1029840" cy="2588784"/>
          </a:xfrm>
          <a:prstGeom prst="bentConnector3">
            <a:avLst>
              <a:gd name="adj1" fmla="val 122198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接箭头连接符 103">
            <a:extLst>
              <a:ext uri="{FF2B5EF4-FFF2-40B4-BE49-F238E27FC236}">
                <a16:creationId xmlns:a16="http://schemas.microsoft.com/office/drawing/2014/main" id="{AE20DE42-583F-415A-BD02-51CD1DBF72B4}"/>
              </a:ext>
            </a:extLst>
          </p:cNvPr>
          <p:cNvCxnSpPr>
            <a:cxnSpLocks/>
            <a:stCxn id="58" idx="1"/>
          </p:cNvCxnSpPr>
          <p:nvPr/>
        </p:nvCxnSpPr>
        <p:spPr>
          <a:xfrm flipH="1">
            <a:off x="1852670" y="6309320"/>
            <a:ext cx="9326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接箭头连接符 104">
            <a:extLst>
              <a:ext uri="{FF2B5EF4-FFF2-40B4-BE49-F238E27FC236}">
                <a16:creationId xmlns:a16="http://schemas.microsoft.com/office/drawing/2014/main" id="{777B5B5C-3D30-488D-852C-1B438ABC99E1}"/>
              </a:ext>
            </a:extLst>
          </p:cNvPr>
          <p:cNvCxnSpPr>
            <a:cxnSpLocks/>
            <a:stCxn id="58" idx="3"/>
          </p:cNvCxnSpPr>
          <p:nvPr/>
        </p:nvCxnSpPr>
        <p:spPr>
          <a:xfrm flipV="1">
            <a:off x="4441454" y="6300004"/>
            <a:ext cx="418578" cy="931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矩形 50">
            <a:extLst>
              <a:ext uri="{FF2B5EF4-FFF2-40B4-BE49-F238E27FC236}">
                <a16:creationId xmlns:a16="http://schemas.microsoft.com/office/drawing/2014/main" id="{73E76FF3-8205-4795-A27E-0DD253BE9D82}"/>
              </a:ext>
            </a:extLst>
          </p:cNvPr>
          <p:cNvSpPr/>
          <p:nvPr/>
        </p:nvSpPr>
        <p:spPr>
          <a:xfrm>
            <a:off x="5580112" y="801702"/>
            <a:ext cx="3452491" cy="2696123"/>
          </a:xfrm>
          <a:prstGeom prst="rect">
            <a:avLst/>
          </a:prstGeom>
          <a:ln>
            <a:solidFill>
              <a:srgbClr val="0000FF"/>
            </a:solidFill>
          </a:ln>
        </p:spPr>
        <p:txBody>
          <a:bodyPr wrap="square">
            <a:spAutoFit/>
          </a:bodyPr>
          <a:lstStyle/>
          <a:p>
            <a:pPr>
              <a:spcBef>
                <a:spcPct val="20000"/>
              </a:spcBef>
              <a:buClrTx/>
            </a:pPr>
            <a:r>
              <a:rPr lang="en-US" altLang="zh-CN" dirty="0" err="1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</a:t>
            </a:r>
            <a:r>
              <a:rPr lang="en-US" altLang="zh-CN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= m – 1; j = n; v = a[n];</a:t>
            </a:r>
          </a:p>
          <a:p>
            <a:pPr>
              <a:spcBef>
                <a:spcPct val="20000"/>
              </a:spcBef>
              <a:buClrTx/>
            </a:pPr>
            <a:r>
              <a:rPr lang="en-US" altLang="zh-CN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while (true) {</a:t>
            </a:r>
          </a:p>
          <a:p>
            <a:pPr marL="536575">
              <a:spcBef>
                <a:spcPct val="20000"/>
              </a:spcBef>
              <a:buClrTx/>
            </a:pPr>
            <a:r>
              <a:rPr lang="en-US" altLang="zh-CN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do </a:t>
            </a:r>
            <a:r>
              <a:rPr lang="en-US" altLang="zh-CN" dirty="0" err="1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</a:t>
            </a:r>
            <a:r>
              <a:rPr lang="en-US" altLang="zh-CN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= </a:t>
            </a:r>
            <a:r>
              <a:rPr lang="en-US" altLang="zh-CN" dirty="0" err="1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</a:t>
            </a:r>
            <a:r>
              <a:rPr lang="en-US" altLang="zh-CN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+ 1; while (a[</a:t>
            </a:r>
            <a:r>
              <a:rPr lang="en-US" altLang="zh-CN" dirty="0" err="1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</a:t>
            </a:r>
            <a:r>
              <a:rPr lang="en-US" altLang="zh-CN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] &lt; v); </a:t>
            </a:r>
          </a:p>
          <a:p>
            <a:pPr marL="536575">
              <a:spcBef>
                <a:spcPct val="20000"/>
              </a:spcBef>
              <a:buClrTx/>
            </a:pPr>
            <a:r>
              <a:rPr lang="en-US" altLang="zh-CN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do j = j – 1; while (a[j] &gt; v);</a:t>
            </a:r>
            <a:endParaRPr lang="en-US" altLang="zh-CN" dirty="0">
              <a:solidFill>
                <a:srgbClr val="1B998B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536575">
              <a:spcBef>
                <a:spcPct val="20000"/>
              </a:spcBef>
              <a:buClrTx/>
            </a:pPr>
            <a:r>
              <a:rPr lang="en-US" altLang="zh-CN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if (</a:t>
            </a:r>
            <a:r>
              <a:rPr lang="en-US" altLang="zh-CN" dirty="0" err="1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</a:t>
            </a:r>
            <a:r>
              <a:rPr lang="en-US" altLang="zh-CN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&gt;= j) break;	</a:t>
            </a:r>
            <a:endParaRPr lang="en-US" altLang="zh-CN" dirty="0">
              <a:solidFill>
                <a:srgbClr val="1B998B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536575">
              <a:spcBef>
                <a:spcPct val="20000"/>
              </a:spcBef>
              <a:buClrTx/>
            </a:pPr>
            <a:r>
              <a:rPr lang="en-US" altLang="zh-CN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x = a[</a:t>
            </a:r>
            <a:r>
              <a:rPr lang="en-US" altLang="zh-CN" dirty="0" err="1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</a:t>
            </a:r>
            <a:r>
              <a:rPr lang="en-US" altLang="zh-CN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]; a[</a:t>
            </a:r>
            <a:r>
              <a:rPr lang="en-US" altLang="zh-CN" dirty="0" err="1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</a:t>
            </a:r>
            <a:r>
              <a:rPr lang="en-US" altLang="zh-CN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] = a[j]; a[j] = x;</a:t>
            </a:r>
            <a:endParaRPr lang="en-US" altLang="zh-CN" dirty="0">
              <a:solidFill>
                <a:srgbClr val="1B998B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spcBef>
                <a:spcPct val="20000"/>
              </a:spcBef>
              <a:buClrTx/>
            </a:pPr>
            <a:r>
              <a:rPr lang="en-US" altLang="zh-CN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}</a:t>
            </a:r>
          </a:p>
          <a:p>
            <a:pPr>
              <a:spcBef>
                <a:spcPct val="20000"/>
              </a:spcBef>
              <a:buClrTx/>
            </a:pPr>
            <a:r>
              <a:rPr lang="en-US" altLang="zh-CN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x = a[</a:t>
            </a:r>
            <a:r>
              <a:rPr lang="en-US" altLang="zh-CN" dirty="0" err="1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</a:t>
            </a:r>
            <a:r>
              <a:rPr lang="en-US" altLang="zh-CN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]; a[</a:t>
            </a:r>
            <a:r>
              <a:rPr lang="en-US" altLang="zh-CN" dirty="0" err="1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</a:t>
            </a:r>
            <a:r>
              <a:rPr lang="en-US" altLang="zh-CN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] = a[n]; a[n] = x;	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矩形 105">
                <a:extLst>
                  <a:ext uri="{FF2B5EF4-FFF2-40B4-BE49-F238E27FC236}">
                    <a16:creationId xmlns:a16="http://schemas.microsoft.com/office/drawing/2014/main" id="{42B06F5F-DF66-42ED-8475-A0A54C6CCF56}"/>
                  </a:ext>
                </a:extLst>
              </p:cNvPr>
              <p:cNvSpPr/>
              <p:nvPr/>
            </p:nvSpPr>
            <p:spPr>
              <a:xfrm>
                <a:off x="5185676" y="801702"/>
                <a:ext cx="391495" cy="2767937"/>
              </a:xfrm>
              <a:prstGeom prst="rect">
                <a:avLst/>
              </a:prstGeom>
              <a:ln>
                <a:solidFill>
                  <a:srgbClr val="0000FF"/>
                </a:solidFill>
              </a:ln>
            </p:spPr>
            <p:txBody>
              <a:bodyPr wrap="square">
                <a:spAutoFit/>
              </a:bodyPr>
              <a:lstStyle/>
              <a:p>
                <a:pPr>
                  <a:lnSpc>
                    <a:spcPts val="2400"/>
                  </a:lnSpc>
                  <a:spcBef>
                    <a:spcPct val="20000"/>
                  </a:spcBef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zh-CN" dirty="0"/>
              </a:p>
              <a:p>
                <a:pPr>
                  <a:lnSpc>
                    <a:spcPts val="2400"/>
                  </a:lnSpc>
                  <a:spcBef>
                    <a:spcPct val="20000"/>
                  </a:spcBef>
                  <a:buClrTx/>
                </a:pPr>
                <a:endParaRPr lang="en-US" altLang="zh-CN" dirty="0"/>
              </a:p>
              <a:p>
                <a:pPr>
                  <a:lnSpc>
                    <a:spcPts val="2400"/>
                  </a:lnSpc>
                  <a:spcBef>
                    <a:spcPct val="20000"/>
                  </a:spcBef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zh-CN" dirty="0"/>
              </a:p>
              <a:p>
                <a:pPr>
                  <a:lnSpc>
                    <a:spcPts val="2400"/>
                  </a:lnSpc>
                  <a:spcBef>
                    <a:spcPct val="20000"/>
                  </a:spcBef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altLang="zh-CN" dirty="0"/>
              </a:p>
              <a:p>
                <a:pPr>
                  <a:lnSpc>
                    <a:spcPts val="2400"/>
                  </a:lnSpc>
                  <a:spcBef>
                    <a:spcPct val="20000"/>
                  </a:spcBef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altLang="zh-CN" dirty="0"/>
              </a:p>
              <a:p>
                <a:pPr>
                  <a:lnSpc>
                    <a:spcPts val="2400"/>
                  </a:lnSpc>
                  <a:spcBef>
                    <a:spcPct val="20000"/>
                  </a:spcBef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altLang="zh-CN" dirty="0"/>
              </a:p>
              <a:p>
                <a:pPr>
                  <a:lnSpc>
                    <a:spcPts val="2400"/>
                  </a:lnSpc>
                  <a:spcBef>
                    <a:spcPct val="20000"/>
                  </a:spcBef>
                  <a:buClrTx/>
                </a:pPr>
                <a:endParaRPr lang="en-US" altLang="zh-CN" dirty="0"/>
              </a:p>
              <a:p>
                <a:pPr>
                  <a:lnSpc>
                    <a:spcPts val="2400"/>
                  </a:lnSpc>
                  <a:spcBef>
                    <a:spcPct val="20000"/>
                  </a:spcBef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6" name="矩形 105">
                <a:extLst>
                  <a:ext uri="{FF2B5EF4-FFF2-40B4-BE49-F238E27FC236}">
                    <a16:creationId xmlns:a16="http://schemas.microsoft.com/office/drawing/2014/main" id="{42B06F5F-DF66-42ED-8475-A0A54C6CCF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5676" y="801702"/>
                <a:ext cx="391495" cy="276793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solidFill>
                  <a:srgbClr val="0000FF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文本框 26">
            <a:extLst>
              <a:ext uri="{FF2B5EF4-FFF2-40B4-BE49-F238E27FC236}">
                <a16:creationId xmlns:a16="http://schemas.microsoft.com/office/drawing/2014/main" id="{3463CF9F-5207-4E21-8492-A0466569107B}"/>
              </a:ext>
            </a:extLst>
          </p:cNvPr>
          <p:cNvSpPr txBox="1"/>
          <p:nvPr/>
        </p:nvSpPr>
        <p:spPr>
          <a:xfrm>
            <a:off x="0" y="557521"/>
            <a:ext cx="29878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p"/>
            </a:pPr>
            <a:r>
              <a:rPr lang="zh-CN" altLang="en-US" sz="2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删除无用赋值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266ABE46-AAEF-48C2-A6AB-8F39AFB5837F}"/>
                  </a:ext>
                </a:extLst>
              </p:cNvPr>
              <p:cNvSpPr/>
              <p:nvPr/>
            </p:nvSpPr>
            <p:spPr>
              <a:xfrm>
                <a:off x="279462" y="1124744"/>
                <a:ext cx="2233589" cy="1477328"/>
              </a:xfrm>
              <a:prstGeom prst="rect">
                <a:avLst/>
              </a:prstGeom>
              <a:ln>
                <a:solidFill>
                  <a:srgbClr val="0000FF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zh-CN" altLang="en-US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复写传播后，会发现很多变量赋值后未被使用，如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</m:oMath>
                </a14:m>
                <a:r>
                  <a:rPr lang="zh-CN" altLang="en-US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，这些临时变量都可以删掉。</a:t>
                </a:r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266ABE46-AAEF-48C2-A6AB-8F39AFB583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462" y="1124744"/>
                <a:ext cx="2233589" cy="1477328"/>
              </a:xfrm>
              <a:prstGeom prst="rect">
                <a:avLst/>
              </a:prstGeom>
              <a:blipFill>
                <a:blip r:embed="rId16"/>
                <a:stretch>
                  <a:fillRect l="-2174" t="-2049" r="-1902" b="-5328"/>
                </a:stretch>
              </a:blipFill>
              <a:ln>
                <a:solidFill>
                  <a:srgbClr val="0000FF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560757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16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35496" y="35913"/>
            <a:ext cx="1175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10.1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概述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7609867A-4ACC-4C0F-85A3-314065B93F7A}"/>
                  </a:ext>
                </a:extLst>
              </p:cNvPr>
              <p:cNvSpPr/>
              <p:nvPr/>
            </p:nvSpPr>
            <p:spPr bwMode="auto">
              <a:xfrm>
                <a:off x="2785270" y="1234620"/>
                <a:ext cx="1656184" cy="1130424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,1,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</m:oMath>
                  </m:oMathPara>
                </a14:m>
                <a:endParaRPr lang="en-US" altLang="zh-CN" b="0" i="1" dirty="0">
                  <a:latin typeface="Cambria Math" panose="02040503050406030204" pitchFamily="18" charset="0"/>
                </a:endParaRPr>
              </a:p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</m:oMath>
                  </m:oMathPara>
                </a14:m>
                <a:endParaRPr lang="en-US" altLang="zh-CN" b="0" i="1" dirty="0">
                  <a:latin typeface="Cambria Math" panose="02040503050406030204" pitchFamily="18" charset="0"/>
                </a:endParaRPr>
              </a:p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</m:oMath>
                  </m:oMathPara>
                </a14:m>
                <a:endParaRPr lang="zh-CN" alt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7609867A-4ACC-4C0F-85A3-314065B93F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785270" y="1234620"/>
                <a:ext cx="1656184" cy="1130424"/>
              </a:xfrm>
              <a:prstGeom prst="rect">
                <a:avLst/>
              </a:prstGeom>
              <a:blipFill>
                <a:blip r:embed="rId3"/>
                <a:stretch>
                  <a:fillRect b="-2674"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矩形 55">
                <a:extLst>
                  <a:ext uri="{FF2B5EF4-FFF2-40B4-BE49-F238E27FC236}">
                    <a16:creationId xmlns:a16="http://schemas.microsoft.com/office/drawing/2014/main" id="{62472670-629C-4C7E-AD56-5E85A2307876}"/>
                  </a:ext>
                </a:extLst>
              </p:cNvPr>
              <p:cNvSpPr/>
              <p:nvPr/>
            </p:nvSpPr>
            <p:spPr bwMode="auto">
              <a:xfrm>
                <a:off x="2785270" y="2852912"/>
                <a:ext cx="1656184" cy="1130424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algn="l"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+,</m:t>
                          </m:r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,1,</m:t>
                          </m:r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</m:oMath>
                  </m:oMathPara>
                </a14:m>
                <a:endParaRPr lang="en-US" altLang="zh-CN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CN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CN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&lt;,</m:t>
                          </m:r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6" name="矩形 55">
                <a:extLst>
                  <a:ext uri="{FF2B5EF4-FFF2-40B4-BE49-F238E27FC236}">
                    <a16:creationId xmlns:a16="http://schemas.microsoft.com/office/drawing/2014/main" id="{62472670-629C-4C7E-AD56-5E85A23078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785270" y="2852912"/>
                <a:ext cx="1656184" cy="1130424"/>
              </a:xfrm>
              <a:prstGeom prst="rect">
                <a:avLst/>
              </a:prstGeom>
              <a:blipFill>
                <a:blip r:embed="rId4"/>
                <a:stretch>
                  <a:fillRect b="-7487"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矩形 56">
                <a:extLst>
                  <a:ext uri="{FF2B5EF4-FFF2-40B4-BE49-F238E27FC236}">
                    <a16:creationId xmlns:a16="http://schemas.microsoft.com/office/drawing/2014/main" id="{AF2D05BE-E3BA-4FC9-86B2-9A3FD269AB05}"/>
                  </a:ext>
                </a:extLst>
              </p:cNvPr>
              <p:cNvSpPr/>
              <p:nvPr/>
            </p:nvSpPr>
            <p:spPr bwMode="auto">
              <a:xfrm>
                <a:off x="2774976" y="4465688"/>
                <a:ext cx="1656184" cy="1130424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algn="l"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,1,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</m:oMath>
                  </m:oMathPara>
                </a14:m>
                <a:endParaRPr lang="en-US" altLang="zh-CN" b="0" i="1" dirty="0">
                  <a:latin typeface="Cambria Math" panose="02040503050406030204" pitchFamily="18" charset="0"/>
                </a:endParaRPr>
              </a:p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CN" b="0" i="1" dirty="0">
                  <a:latin typeface="Cambria Math" panose="02040503050406030204" pitchFamily="18" charset="0"/>
                </a:endParaRPr>
              </a:p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&gt;,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7" name="矩形 56">
                <a:extLst>
                  <a:ext uri="{FF2B5EF4-FFF2-40B4-BE49-F238E27FC236}">
                    <a16:creationId xmlns:a16="http://schemas.microsoft.com/office/drawing/2014/main" id="{AF2D05BE-E3BA-4FC9-86B2-9A3FD269AB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774976" y="4465688"/>
                <a:ext cx="1656184" cy="1130424"/>
              </a:xfrm>
              <a:prstGeom prst="rect">
                <a:avLst/>
              </a:prstGeom>
              <a:blipFill>
                <a:blip r:embed="rId5"/>
                <a:stretch>
                  <a:fillRect b="-6952"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矩形 57">
                <a:extLst>
                  <a:ext uri="{FF2B5EF4-FFF2-40B4-BE49-F238E27FC236}">
                    <a16:creationId xmlns:a16="http://schemas.microsoft.com/office/drawing/2014/main" id="{7C32DD7A-5B0E-4C9B-9E3C-08B62C4A26A5}"/>
                  </a:ext>
                </a:extLst>
              </p:cNvPr>
              <p:cNvSpPr/>
              <p:nvPr/>
            </p:nvSpPr>
            <p:spPr bwMode="auto">
              <a:xfrm>
                <a:off x="2785270" y="6093296"/>
                <a:ext cx="1656184" cy="43204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≥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8" name="矩形 57">
                <a:extLst>
                  <a:ext uri="{FF2B5EF4-FFF2-40B4-BE49-F238E27FC236}">
                    <a16:creationId xmlns:a16="http://schemas.microsoft.com/office/drawing/2014/main" id="{7C32DD7A-5B0E-4C9B-9E3C-08B62C4A26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785270" y="6093296"/>
                <a:ext cx="1656184" cy="432048"/>
              </a:xfrm>
              <a:prstGeom prst="rect">
                <a:avLst/>
              </a:prstGeom>
              <a:blipFill>
                <a:blip r:embed="rId6"/>
                <a:stretch>
                  <a:fillRect b="-4167"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矩形 58">
                <a:extLst>
                  <a:ext uri="{FF2B5EF4-FFF2-40B4-BE49-F238E27FC236}">
                    <a16:creationId xmlns:a16="http://schemas.microsoft.com/office/drawing/2014/main" id="{102CA37E-8455-44F5-B028-FB5ECF032E95}"/>
                  </a:ext>
                </a:extLst>
              </p:cNvPr>
              <p:cNvSpPr/>
              <p:nvPr/>
            </p:nvSpPr>
            <p:spPr bwMode="auto">
              <a:xfrm>
                <a:off x="196486" y="5394920"/>
                <a:ext cx="1656184" cy="1130424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=,</m:t>
                          </m:r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,−,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altLang="zh-CN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=,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,−,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𝑎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altLang="zh-CN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,−,−,</m:t>
                          </m:r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9" name="矩形 58">
                <a:extLst>
                  <a:ext uri="{FF2B5EF4-FFF2-40B4-BE49-F238E27FC236}">
                    <a16:creationId xmlns:a16="http://schemas.microsoft.com/office/drawing/2014/main" id="{102CA37E-8455-44F5-B028-FB5ECF032E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96486" y="5394920"/>
                <a:ext cx="1656184" cy="113042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矩形 59">
                <a:extLst>
                  <a:ext uri="{FF2B5EF4-FFF2-40B4-BE49-F238E27FC236}">
                    <a16:creationId xmlns:a16="http://schemas.microsoft.com/office/drawing/2014/main" id="{F4C90967-DDA2-464D-A9EC-FCA236CE8E5F}"/>
                  </a:ext>
                </a:extLst>
              </p:cNvPr>
              <p:cNvSpPr/>
              <p:nvPr/>
            </p:nvSpPr>
            <p:spPr bwMode="auto">
              <a:xfrm>
                <a:off x="4860032" y="5670564"/>
                <a:ext cx="1813669" cy="854780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=,</m:t>
                          </m:r>
                          <m:r>
                            <a:rPr lang="en-US" altLang="zh-CN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,−,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altLang="zh-CN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=,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,−,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𝑎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altLang="zh-CN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0" name="矩形 59">
                <a:extLst>
                  <a:ext uri="{FF2B5EF4-FFF2-40B4-BE49-F238E27FC236}">
                    <a16:creationId xmlns:a16="http://schemas.microsoft.com/office/drawing/2014/main" id="{F4C90967-DDA2-464D-A9EC-FCA236CE8E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860032" y="5670564"/>
                <a:ext cx="1813669" cy="85478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61F33F79-CE44-49F3-B28D-7C94A3F4C9D2}"/>
                  </a:ext>
                </a:extLst>
              </p:cNvPr>
              <p:cNvSpPr/>
              <p:nvPr/>
            </p:nvSpPr>
            <p:spPr>
              <a:xfrm>
                <a:off x="3995936" y="865288"/>
                <a:ext cx="48173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61F33F79-CE44-49F3-B28D-7C94A3F4C9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5936" y="865288"/>
                <a:ext cx="481735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矩形 62">
                <a:extLst>
                  <a:ext uri="{FF2B5EF4-FFF2-40B4-BE49-F238E27FC236}">
                    <a16:creationId xmlns:a16="http://schemas.microsoft.com/office/drawing/2014/main" id="{2DB5ED57-069C-49B3-B08C-2E5B7F96FB6F}"/>
                  </a:ext>
                </a:extLst>
              </p:cNvPr>
              <p:cNvSpPr/>
              <p:nvPr/>
            </p:nvSpPr>
            <p:spPr>
              <a:xfrm>
                <a:off x="3995936" y="2521472"/>
                <a:ext cx="48705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3" name="矩形 62">
                <a:extLst>
                  <a:ext uri="{FF2B5EF4-FFF2-40B4-BE49-F238E27FC236}">
                    <a16:creationId xmlns:a16="http://schemas.microsoft.com/office/drawing/2014/main" id="{2DB5ED57-069C-49B3-B08C-2E5B7F96FB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5936" y="2521472"/>
                <a:ext cx="487056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矩形 63">
                <a:extLst>
                  <a:ext uri="{FF2B5EF4-FFF2-40B4-BE49-F238E27FC236}">
                    <a16:creationId xmlns:a16="http://schemas.microsoft.com/office/drawing/2014/main" id="{82405F14-9ED9-475F-8B1A-B9CBE10774F4}"/>
                  </a:ext>
                </a:extLst>
              </p:cNvPr>
              <p:cNvSpPr/>
              <p:nvPr/>
            </p:nvSpPr>
            <p:spPr>
              <a:xfrm>
                <a:off x="3995936" y="4105648"/>
                <a:ext cx="48705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4" name="矩形 63">
                <a:extLst>
                  <a:ext uri="{FF2B5EF4-FFF2-40B4-BE49-F238E27FC236}">
                    <a16:creationId xmlns:a16="http://schemas.microsoft.com/office/drawing/2014/main" id="{82405F14-9ED9-475F-8B1A-B9CBE10774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5936" y="4105648"/>
                <a:ext cx="487056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矩形 68">
                <a:extLst>
                  <a:ext uri="{FF2B5EF4-FFF2-40B4-BE49-F238E27FC236}">
                    <a16:creationId xmlns:a16="http://schemas.microsoft.com/office/drawing/2014/main" id="{AA83B7D6-8051-424D-A32D-4F57BFFE87F2}"/>
                  </a:ext>
                </a:extLst>
              </p:cNvPr>
              <p:cNvSpPr/>
              <p:nvPr/>
            </p:nvSpPr>
            <p:spPr>
              <a:xfrm>
                <a:off x="3995936" y="5766268"/>
                <a:ext cx="47718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9" name="矩形 68">
                <a:extLst>
                  <a:ext uri="{FF2B5EF4-FFF2-40B4-BE49-F238E27FC236}">
                    <a16:creationId xmlns:a16="http://schemas.microsoft.com/office/drawing/2014/main" id="{AA83B7D6-8051-424D-A32D-4F57BFFE87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5936" y="5766268"/>
                <a:ext cx="477182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矩形 75">
                <a:extLst>
                  <a:ext uri="{FF2B5EF4-FFF2-40B4-BE49-F238E27FC236}">
                    <a16:creationId xmlns:a16="http://schemas.microsoft.com/office/drawing/2014/main" id="{E370A937-98D2-434A-AEDF-07785D3B65CC}"/>
                  </a:ext>
                </a:extLst>
              </p:cNvPr>
              <p:cNvSpPr/>
              <p:nvPr/>
            </p:nvSpPr>
            <p:spPr>
              <a:xfrm>
                <a:off x="1428155" y="4994231"/>
                <a:ext cx="48705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6" name="矩形 75">
                <a:extLst>
                  <a:ext uri="{FF2B5EF4-FFF2-40B4-BE49-F238E27FC236}">
                    <a16:creationId xmlns:a16="http://schemas.microsoft.com/office/drawing/2014/main" id="{E370A937-98D2-434A-AEDF-07785D3B65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8155" y="4994231"/>
                <a:ext cx="487056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矩形 76">
                <a:extLst>
                  <a:ext uri="{FF2B5EF4-FFF2-40B4-BE49-F238E27FC236}">
                    <a16:creationId xmlns:a16="http://schemas.microsoft.com/office/drawing/2014/main" id="{58529985-44DD-433F-99E9-298B099FA8AD}"/>
                  </a:ext>
                </a:extLst>
              </p:cNvPr>
              <p:cNvSpPr/>
              <p:nvPr/>
            </p:nvSpPr>
            <p:spPr>
              <a:xfrm>
                <a:off x="6214422" y="5261006"/>
                <a:ext cx="48705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7" name="矩形 76">
                <a:extLst>
                  <a:ext uri="{FF2B5EF4-FFF2-40B4-BE49-F238E27FC236}">
                    <a16:creationId xmlns:a16="http://schemas.microsoft.com/office/drawing/2014/main" id="{58529985-44DD-433F-99E9-298B099FA8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4422" y="5261006"/>
                <a:ext cx="487056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639E3F82-021B-43AF-9422-126018C2E4EE}"/>
              </a:ext>
            </a:extLst>
          </p:cNvPr>
          <p:cNvCxnSpPr/>
          <p:nvPr/>
        </p:nvCxnSpPr>
        <p:spPr>
          <a:xfrm>
            <a:off x="4067944" y="2365044"/>
            <a:ext cx="0" cy="48786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接箭头连接符 77">
            <a:extLst>
              <a:ext uri="{FF2B5EF4-FFF2-40B4-BE49-F238E27FC236}">
                <a16:creationId xmlns:a16="http://schemas.microsoft.com/office/drawing/2014/main" id="{178DAFC4-9BFA-442E-A333-8CE6079C7470}"/>
              </a:ext>
            </a:extLst>
          </p:cNvPr>
          <p:cNvCxnSpPr/>
          <p:nvPr/>
        </p:nvCxnSpPr>
        <p:spPr>
          <a:xfrm>
            <a:off x="4063950" y="3974169"/>
            <a:ext cx="0" cy="48786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接箭头连接符 78">
            <a:extLst>
              <a:ext uri="{FF2B5EF4-FFF2-40B4-BE49-F238E27FC236}">
                <a16:creationId xmlns:a16="http://schemas.microsoft.com/office/drawing/2014/main" id="{FCA9ADB7-B6D6-41D5-A1D8-C929EDBA5D73}"/>
              </a:ext>
            </a:extLst>
          </p:cNvPr>
          <p:cNvCxnSpPr/>
          <p:nvPr/>
        </p:nvCxnSpPr>
        <p:spPr>
          <a:xfrm>
            <a:off x="4063950" y="5596112"/>
            <a:ext cx="0" cy="48786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连接符: 肘形 25">
            <a:extLst>
              <a:ext uri="{FF2B5EF4-FFF2-40B4-BE49-F238E27FC236}">
                <a16:creationId xmlns:a16="http://schemas.microsoft.com/office/drawing/2014/main" id="{A1B0F089-00E6-4CF4-9F66-87734C9D7939}"/>
              </a:ext>
            </a:extLst>
          </p:cNvPr>
          <p:cNvCxnSpPr>
            <a:cxnSpLocks/>
            <a:stCxn id="56" idx="2"/>
            <a:endCxn id="56" idx="1"/>
          </p:cNvCxnSpPr>
          <p:nvPr/>
        </p:nvCxnSpPr>
        <p:spPr>
          <a:xfrm rot="5400000" flipH="1">
            <a:off x="2916710" y="3286684"/>
            <a:ext cx="565212" cy="828092"/>
          </a:xfrm>
          <a:prstGeom prst="bentConnector4">
            <a:avLst>
              <a:gd name="adj1" fmla="val -40445"/>
              <a:gd name="adj2" fmla="val 127606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连接符: 肘形 79">
            <a:extLst>
              <a:ext uri="{FF2B5EF4-FFF2-40B4-BE49-F238E27FC236}">
                <a16:creationId xmlns:a16="http://schemas.microsoft.com/office/drawing/2014/main" id="{FC7144B1-A058-4058-BA99-A887B10BDC79}"/>
              </a:ext>
            </a:extLst>
          </p:cNvPr>
          <p:cNvCxnSpPr>
            <a:cxnSpLocks/>
            <a:stCxn id="57" idx="2"/>
            <a:endCxn id="57" idx="1"/>
          </p:cNvCxnSpPr>
          <p:nvPr/>
        </p:nvCxnSpPr>
        <p:spPr>
          <a:xfrm rot="5400000" flipH="1">
            <a:off x="2906416" y="4899460"/>
            <a:ext cx="565212" cy="828092"/>
          </a:xfrm>
          <a:prstGeom prst="bentConnector4">
            <a:avLst>
              <a:gd name="adj1" fmla="val -40445"/>
              <a:gd name="adj2" fmla="val 127606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连接符: 肘形 101">
            <a:extLst>
              <a:ext uri="{FF2B5EF4-FFF2-40B4-BE49-F238E27FC236}">
                <a16:creationId xmlns:a16="http://schemas.microsoft.com/office/drawing/2014/main" id="{26C5192A-1D18-4237-93F2-9523CABCDC6E}"/>
              </a:ext>
            </a:extLst>
          </p:cNvPr>
          <p:cNvCxnSpPr>
            <a:cxnSpLocks/>
            <a:stCxn id="59" idx="0"/>
            <a:endCxn id="56" idx="0"/>
          </p:cNvCxnSpPr>
          <p:nvPr/>
        </p:nvCxnSpPr>
        <p:spPr>
          <a:xfrm rot="5400000" flipH="1" flipV="1">
            <a:off x="1047966" y="2829524"/>
            <a:ext cx="2542008" cy="2588784"/>
          </a:xfrm>
          <a:prstGeom prst="bentConnector3">
            <a:avLst>
              <a:gd name="adj1" fmla="val 108993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接箭头连接符 103">
            <a:extLst>
              <a:ext uri="{FF2B5EF4-FFF2-40B4-BE49-F238E27FC236}">
                <a16:creationId xmlns:a16="http://schemas.microsoft.com/office/drawing/2014/main" id="{AE20DE42-583F-415A-BD02-51CD1DBF72B4}"/>
              </a:ext>
            </a:extLst>
          </p:cNvPr>
          <p:cNvCxnSpPr>
            <a:cxnSpLocks/>
            <a:stCxn id="58" idx="1"/>
          </p:cNvCxnSpPr>
          <p:nvPr/>
        </p:nvCxnSpPr>
        <p:spPr>
          <a:xfrm flipH="1">
            <a:off x="1852670" y="6309320"/>
            <a:ext cx="9326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接箭头连接符 104">
            <a:extLst>
              <a:ext uri="{FF2B5EF4-FFF2-40B4-BE49-F238E27FC236}">
                <a16:creationId xmlns:a16="http://schemas.microsoft.com/office/drawing/2014/main" id="{777B5B5C-3D30-488D-852C-1B438ABC99E1}"/>
              </a:ext>
            </a:extLst>
          </p:cNvPr>
          <p:cNvCxnSpPr>
            <a:cxnSpLocks/>
            <a:stCxn id="58" idx="3"/>
          </p:cNvCxnSpPr>
          <p:nvPr/>
        </p:nvCxnSpPr>
        <p:spPr>
          <a:xfrm flipV="1">
            <a:off x="4441454" y="6300004"/>
            <a:ext cx="418578" cy="931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矩形 50">
            <a:extLst>
              <a:ext uri="{FF2B5EF4-FFF2-40B4-BE49-F238E27FC236}">
                <a16:creationId xmlns:a16="http://schemas.microsoft.com/office/drawing/2014/main" id="{73E76FF3-8205-4795-A27E-0DD253BE9D82}"/>
              </a:ext>
            </a:extLst>
          </p:cNvPr>
          <p:cNvSpPr/>
          <p:nvPr/>
        </p:nvSpPr>
        <p:spPr>
          <a:xfrm>
            <a:off x="5580112" y="801702"/>
            <a:ext cx="3452491" cy="2696123"/>
          </a:xfrm>
          <a:prstGeom prst="rect">
            <a:avLst/>
          </a:prstGeom>
          <a:ln>
            <a:solidFill>
              <a:srgbClr val="0000FF"/>
            </a:solidFill>
          </a:ln>
        </p:spPr>
        <p:txBody>
          <a:bodyPr wrap="square">
            <a:spAutoFit/>
          </a:bodyPr>
          <a:lstStyle/>
          <a:p>
            <a:pPr>
              <a:spcBef>
                <a:spcPct val="20000"/>
              </a:spcBef>
              <a:buClrTx/>
            </a:pPr>
            <a:r>
              <a:rPr lang="en-US" altLang="zh-CN" dirty="0" err="1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</a:t>
            </a:r>
            <a:r>
              <a:rPr lang="en-US" altLang="zh-CN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= m – 1; j = n; v = a[n];</a:t>
            </a:r>
          </a:p>
          <a:p>
            <a:pPr>
              <a:spcBef>
                <a:spcPct val="20000"/>
              </a:spcBef>
              <a:buClrTx/>
            </a:pPr>
            <a:r>
              <a:rPr lang="en-US" altLang="zh-CN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while (true) {</a:t>
            </a:r>
          </a:p>
          <a:p>
            <a:pPr marL="536575">
              <a:spcBef>
                <a:spcPct val="20000"/>
              </a:spcBef>
              <a:buClrTx/>
            </a:pPr>
            <a:r>
              <a:rPr lang="en-US" altLang="zh-CN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do </a:t>
            </a:r>
            <a:r>
              <a:rPr lang="en-US" altLang="zh-CN" dirty="0" err="1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</a:t>
            </a:r>
            <a:r>
              <a:rPr lang="en-US" altLang="zh-CN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= </a:t>
            </a:r>
            <a:r>
              <a:rPr lang="en-US" altLang="zh-CN" dirty="0" err="1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</a:t>
            </a:r>
            <a:r>
              <a:rPr lang="en-US" altLang="zh-CN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+ 1; while (a[</a:t>
            </a:r>
            <a:r>
              <a:rPr lang="en-US" altLang="zh-CN" dirty="0" err="1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</a:t>
            </a:r>
            <a:r>
              <a:rPr lang="en-US" altLang="zh-CN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] &lt; v); </a:t>
            </a:r>
          </a:p>
          <a:p>
            <a:pPr marL="536575">
              <a:spcBef>
                <a:spcPct val="20000"/>
              </a:spcBef>
              <a:buClrTx/>
            </a:pPr>
            <a:r>
              <a:rPr lang="en-US" altLang="zh-CN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do j = j – 1; while (a[j] &gt; v);</a:t>
            </a:r>
            <a:endParaRPr lang="en-US" altLang="zh-CN" dirty="0">
              <a:solidFill>
                <a:srgbClr val="1B998B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536575">
              <a:spcBef>
                <a:spcPct val="20000"/>
              </a:spcBef>
              <a:buClrTx/>
            </a:pPr>
            <a:r>
              <a:rPr lang="en-US" altLang="zh-CN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if (</a:t>
            </a:r>
            <a:r>
              <a:rPr lang="en-US" altLang="zh-CN" dirty="0" err="1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</a:t>
            </a:r>
            <a:r>
              <a:rPr lang="en-US" altLang="zh-CN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&gt;= j) break;	</a:t>
            </a:r>
            <a:endParaRPr lang="en-US" altLang="zh-CN" dirty="0">
              <a:solidFill>
                <a:srgbClr val="1B998B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536575">
              <a:spcBef>
                <a:spcPct val="20000"/>
              </a:spcBef>
              <a:buClrTx/>
            </a:pPr>
            <a:r>
              <a:rPr lang="en-US" altLang="zh-CN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x = a[</a:t>
            </a:r>
            <a:r>
              <a:rPr lang="en-US" altLang="zh-CN" dirty="0" err="1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</a:t>
            </a:r>
            <a:r>
              <a:rPr lang="en-US" altLang="zh-CN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]; a[</a:t>
            </a:r>
            <a:r>
              <a:rPr lang="en-US" altLang="zh-CN" dirty="0" err="1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</a:t>
            </a:r>
            <a:r>
              <a:rPr lang="en-US" altLang="zh-CN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] = a[j]; a[j] = x;</a:t>
            </a:r>
            <a:endParaRPr lang="en-US" altLang="zh-CN" dirty="0">
              <a:solidFill>
                <a:srgbClr val="1B998B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spcBef>
                <a:spcPct val="20000"/>
              </a:spcBef>
              <a:buClrTx/>
            </a:pPr>
            <a:r>
              <a:rPr lang="en-US" altLang="zh-CN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}</a:t>
            </a:r>
          </a:p>
          <a:p>
            <a:pPr>
              <a:spcBef>
                <a:spcPct val="20000"/>
              </a:spcBef>
              <a:buClrTx/>
            </a:pPr>
            <a:r>
              <a:rPr lang="en-US" altLang="zh-CN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x = a[</a:t>
            </a:r>
            <a:r>
              <a:rPr lang="en-US" altLang="zh-CN" dirty="0" err="1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</a:t>
            </a:r>
            <a:r>
              <a:rPr lang="en-US" altLang="zh-CN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]; a[</a:t>
            </a:r>
            <a:r>
              <a:rPr lang="en-US" altLang="zh-CN" dirty="0" err="1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</a:t>
            </a:r>
            <a:r>
              <a:rPr lang="en-US" altLang="zh-CN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] = a[n]; a[n] = x;	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矩形 105">
                <a:extLst>
                  <a:ext uri="{FF2B5EF4-FFF2-40B4-BE49-F238E27FC236}">
                    <a16:creationId xmlns:a16="http://schemas.microsoft.com/office/drawing/2014/main" id="{42B06F5F-DF66-42ED-8475-A0A54C6CCF56}"/>
                  </a:ext>
                </a:extLst>
              </p:cNvPr>
              <p:cNvSpPr/>
              <p:nvPr/>
            </p:nvSpPr>
            <p:spPr>
              <a:xfrm>
                <a:off x="5185676" y="801702"/>
                <a:ext cx="391495" cy="2767937"/>
              </a:xfrm>
              <a:prstGeom prst="rect">
                <a:avLst/>
              </a:prstGeom>
              <a:ln>
                <a:solidFill>
                  <a:srgbClr val="0000FF"/>
                </a:solidFill>
              </a:ln>
            </p:spPr>
            <p:txBody>
              <a:bodyPr wrap="square">
                <a:spAutoFit/>
              </a:bodyPr>
              <a:lstStyle/>
              <a:p>
                <a:pPr>
                  <a:lnSpc>
                    <a:spcPts val="2400"/>
                  </a:lnSpc>
                  <a:spcBef>
                    <a:spcPct val="20000"/>
                  </a:spcBef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zh-CN" dirty="0"/>
              </a:p>
              <a:p>
                <a:pPr>
                  <a:lnSpc>
                    <a:spcPts val="2400"/>
                  </a:lnSpc>
                  <a:spcBef>
                    <a:spcPct val="20000"/>
                  </a:spcBef>
                  <a:buClrTx/>
                </a:pPr>
                <a:endParaRPr lang="en-US" altLang="zh-CN" dirty="0"/>
              </a:p>
              <a:p>
                <a:pPr>
                  <a:lnSpc>
                    <a:spcPts val="2400"/>
                  </a:lnSpc>
                  <a:spcBef>
                    <a:spcPct val="20000"/>
                  </a:spcBef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zh-CN" dirty="0"/>
              </a:p>
              <a:p>
                <a:pPr>
                  <a:lnSpc>
                    <a:spcPts val="2400"/>
                  </a:lnSpc>
                  <a:spcBef>
                    <a:spcPct val="20000"/>
                  </a:spcBef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altLang="zh-CN" dirty="0"/>
              </a:p>
              <a:p>
                <a:pPr>
                  <a:lnSpc>
                    <a:spcPts val="2400"/>
                  </a:lnSpc>
                  <a:spcBef>
                    <a:spcPct val="20000"/>
                  </a:spcBef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altLang="zh-CN" dirty="0"/>
              </a:p>
              <a:p>
                <a:pPr>
                  <a:lnSpc>
                    <a:spcPts val="2400"/>
                  </a:lnSpc>
                  <a:spcBef>
                    <a:spcPct val="20000"/>
                  </a:spcBef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altLang="zh-CN" dirty="0"/>
              </a:p>
              <a:p>
                <a:pPr>
                  <a:lnSpc>
                    <a:spcPts val="2400"/>
                  </a:lnSpc>
                  <a:spcBef>
                    <a:spcPct val="20000"/>
                  </a:spcBef>
                  <a:buClrTx/>
                </a:pPr>
                <a:endParaRPr lang="en-US" altLang="zh-CN" dirty="0"/>
              </a:p>
              <a:p>
                <a:pPr>
                  <a:lnSpc>
                    <a:spcPts val="2400"/>
                  </a:lnSpc>
                  <a:spcBef>
                    <a:spcPct val="20000"/>
                  </a:spcBef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6" name="矩形 105">
                <a:extLst>
                  <a:ext uri="{FF2B5EF4-FFF2-40B4-BE49-F238E27FC236}">
                    <a16:creationId xmlns:a16="http://schemas.microsoft.com/office/drawing/2014/main" id="{42B06F5F-DF66-42ED-8475-A0A54C6CCF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5676" y="801702"/>
                <a:ext cx="391495" cy="276793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solidFill>
                  <a:srgbClr val="0000FF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文本框 26">
            <a:extLst>
              <a:ext uri="{FF2B5EF4-FFF2-40B4-BE49-F238E27FC236}">
                <a16:creationId xmlns:a16="http://schemas.microsoft.com/office/drawing/2014/main" id="{3463CF9F-5207-4E21-8492-A0466569107B}"/>
              </a:ext>
            </a:extLst>
          </p:cNvPr>
          <p:cNvSpPr txBox="1"/>
          <p:nvPr/>
        </p:nvSpPr>
        <p:spPr>
          <a:xfrm>
            <a:off x="0" y="557521"/>
            <a:ext cx="29878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p"/>
            </a:pPr>
            <a:r>
              <a:rPr lang="zh-CN" altLang="en-US" sz="2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删除无用赋值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266ABE46-AAEF-48C2-A6AB-8F39AFB5837F}"/>
                  </a:ext>
                </a:extLst>
              </p:cNvPr>
              <p:cNvSpPr/>
              <p:nvPr/>
            </p:nvSpPr>
            <p:spPr>
              <a:xfrm>
                <a:off x="279462" y="1124744"/>
                <a:ext cx="2233589" cy="1477328"/>
              </a:xfrm>
              <a:prstGeom prst="rect">
                <a:avLst/>
              </a:prstGeom>
              <a:ln>
                <a:solidFill>
                  <a:srgbClr val="0000FF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zh-CN" altLang="en-US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复写传播后，会发现很多变量赋值后未被使用，如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</m:oMath>
                </a14:m>
                <a:r>
                  <a:rPr lang="zh-CN" altLang="en-US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，这些临时变量都可以删掉。</a:t>
                </a:r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266ABE46-AAEF-48C2-A6AB-8F39AFB583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462" y="1124744"/>
                <a:ext cx="2233589" cy="1477328"/>
              </a:xfrm>
              <a:prstGeom prst="rect">
                <a:avLst/>
              </a:prstGeom>
              <a:blipFill>
                <a:blip r:embed="rId16"/>
                <a:stretch>
                  <a:fillRect l="-2174" t="-2049" r="-1902" b="-5328"/>
                </a:stretch>
              </a:blipFill>
              <a:ln>
                <a:solidFill>
                  <a:srgbClr val="0000FF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367418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17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35496" y="35913"/>
            <a:ext cx="1175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10.1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概述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7609867A-4ACC-4C0F-85A3-314065B93F7A}"/>
                  </a:ext>
                </a:extLst>
              </p:cNvPr>
              <p:cNvSpPr/>
              <p:nvPr/>
            </p:nvSpPr>
            <p:spPr bwMode="auto">
              <a:xfrm>
                <a:off x="2785270" y="1234620"/>
                <a:ext cx="1656184" cy="1130424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,1,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</m:oMath>
                  </m:oMathPara>
                </a14:m>
                <a:endParaRPr lang="en-US" altLang="zh-CN" b="0" i="1" dirty="0">
                  <a:latin typeface="Cambria Math" panose="02040503050406030204" pitchFamily="18" charset="0"/>
                </a:endParaRPr>
              </a:p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</m:oMath>
                  </m:oMathPara>
                </a14:m>
                <a:endParaRPr lang="en-US" altLang="zh-CN" b="0" i="1" dirty="0">
                  <a:latin typeface="Cambria Math" panose="02040503050406030204" pitchFamily="18" charset="0"/>
                </a:endParaRPr>
              </a:p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</m:oMath>
                  </m:oMathPara>
                </a14:m>
                <a:endParaRPr lang="zh-CN" alt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7609867A-4ACC-4C0F-85A3-314065B93F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785270" y="1234620"/>
                <a:ext cx="1656184" cy="1130424"/>
              </a:xfrm>
              <a:prstGeom prst="rect">
                <a:avLst/>
              </a:prstGeom>
              <a:blipFill>
                <a:blip r:embed="rId3"/>
                <a:stretch>
                  <a:fillRect b="-2674"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矩形 55">
                <a:extLst>
                  <a:ext uri="{FF2B5EF4-FFF2-40B4-BE49-F238E27FC236}">
                    <a16:creationId xmlns:a16="http://schemas.microsoft.com/office/drawing/2014/main" id="{62472670-629C-4C7E-AD56-5E85A2307876}"/>
                  </a:ext>
                </a:extLst>
              </p:cNvPr>
              <p:cNvSpPr/>
              <p:nvPr/>
            </p:nvSpPr>
            <p:spPr bwMode="auto">
              <a:xfrm>
                <a:off x="2785270" y="2852912"/>
                <a:ext cx="1656184" cy="1130424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algn="l"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+,</m:t>
                          </m:r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,1,</m:t>
                          </m:r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</m:oMath>
                  </m:oMathPara>
                </a14:m>
                <a:endParaRPr lang="en-US" altLang="zh-CN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CN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CN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&lt;,</m:t>
                          </m:r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6" name="矩形 55">
                <a:extLst>
                  <a:ext uri="{FF2B5EF4-FFF2-40B4-BE49-F238E27FC236}">
                    <a16:creationId xmlns:a16="http://schemas.microsoft.com/office/drawing/2014/main" id="{62472670-629C-4C7E-AD56-5E85A23078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785270" y="2852912"/>
                <a:ext cx="1656184" cy="1130424"/>
              </a:xfrm>
              <a:prstGeom prst="rect">
                <a:avLst/>
              </a:prstGeom>
              <a:blipFill>
                <a:blip r:embed="rId4"/>
                <a:stretch>
                  <a:fillRect b="-7487"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矩形 56">
                <a:extLst>
                  <a:ext uri="{FF2B5EF4-FFF2-40B4-BE49-F238E27FC236}">
                    <a16:creationId xmlns:a16="http://schemas.microsoft.com/office/drawing/2014/main" id="{AF2D05BE-E3BA-4FC9-86B2-9A3FD269AB05}"/>
                  </a:ext>
                </a:extLst>
              </p:cNvPr>
              <p:cNvSpPr/>
              <p:nvPr/>
            </p:nvSpPr>
            <p:spPr bwMode="auto">
              <a:xfrm>
                <a:off x="2774976" y="4465688"/>
                <a:ext cx="1656184" cy="1130424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algn="l"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,1,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</m:oMath>
                  </m:oMathPara>
                </a14:m>
                <a:endParaRPr lang="en-US" altLang="zh-CN" b="0" i="1" dirty="0">
                  <a:latin typeface="Cambria Math" panose="02040503050406030204" pitchFamily="18" charset="0"/>
                </a:endParaRPr>
              </a:p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CN" b="0" i="1" dirty="0">
                  <a:latin typeface="Cambria Math" panose="02040503050406030204" pitchFamily="18" charset="0"/>
                </a:endParaRPr>
              </a:p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&gt;,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7" name="矩形 56">
                <a:extLst>
                  <a:ext uri="{FF2B5EF4-FFF2-40B4-BE49-F238E27FC236}">
                    <a16:creationId xmlns:a16="http://schemas.microsoft.com/office/drawing/2014/main" id="{AF2D05BE-E3BA-4FC9-86B2-9A3FD269AB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774976" y="4465688"/>
                <a:ext cx="1656184" cy="1130424"/>
              </a:xfrm>
              <a:prstGeom prst="rect">
                <a:avLst/>
              </a:prstGeom>
              <a:blipFill>
                <a:blip r:embed="rId5"/>
                <a:stretch>
                  <a:fillRect b="-6952"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矩形 57">
                <a:extLst>
                  <a:ext uri="{FF2B5EF4-FFF2-40B4-BE49-F238E27FC236}">
                    <a16:creationId xmlns:a16="http://schemas.microsoft.com/office/drawing/2014/main" id="{7C32DD7A-5B0E-4C9B-9E3C-08B62C4A26A5}"/>
                  </a:ext>
                </a:extLst>
              </p:cNvPr>
              <p:cNvSpPr/>
              <p:nvPr/>
            </p:nvSpPr>
            <p:spPr bwMode="auto">
              <a:xfrm>
                <a:off x="2785270" y="6093296"/>
                <a:ext cx="1656184" cy="43204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≥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8" name="矩形 57">
                <a:extLst>
                  <a:ext uri="{FF2B5EF4-FFF2-40B4-BE49-F238E27FC236}">
                    <a16:creationId xmlns:a16="http://schemas.microsoft.com/office/drawing/2014/main" id="{7C32DD7A-5B0E-4C9B-9E3C-08B62C4A26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785270" y="6093296"/>
                <a:ext cx="1656184" cy="432048"/>
              </a:xfrm>
              <a:prstGeom prst="rect">
                <a:avLst/>
              </a:prstGeom>
              <a:blipFill>
                <a:blip r:embed="rId6"/>
                <a:stretch>
                  <a:fillRect b="-4167"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矩形 58">
                <a:extLst>
                  <a:ext uri="{FF2B5EF4-FFF2-40B4-BE49-F238E27FC236}">
                    <a16:creationId xmlns:a16="http://schemas.microsoft.com/office/drawing/2014/main" id="{102CA37E-8455-44F5-B028-FB5ECF032E95}"/>
                  </a:ext>
                </a:extLst>
              </p:cNvPr>
              <p:cNvSpPr/>
              <p:nvPr/>
            </p:nvSpPr>
            <p:spPr bwMode="auto">
              <a:xfrm>
                <a:off x="196486" y="5394920"/>
                <a:ext cx="1656184" cy="1130424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=,</m:t>
                          </m:r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,−,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altLang="zh-CN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=,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,−,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𝑎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altLang="zh-CN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,−,−,</m:t>
                          </m:r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9" name="矩形 58">
                <a:extLst>
                  <a:ext uri="{FF2B5EF4-FFF2-40B4-BE49-F238E27FC236}">
                    <a16:creationId xmlns:a16="http://schemas.microsoft.com/office/drawing/2014/main" id="{102CA37E-8455-44F5-B028-FB5ECF032E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96486" y="5394920"/>
                <a:ext cx="1656184" cy="113042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矩形 59">
                <a:extLst>
                  <a:ext uri="{FF2B5EF4-FFF2-40B4-BE49-F238E27FC236}">
                    <a16:creationId xmlns:a16="http://schemas.microsoft.com/office/drawing/2014/main" id="{F4C90967-DDA2-464D-A9EC-FCA236CE8E5F}"/>
                  </a:ext>
                </a:extLst>
              </p:cNvPr>
              <p:cNvSpPr/>
              <p:nvPr/>
            </p:nvSpPr>
            <p:spPr bwMode="auto">
              <a:xfrm>
                <a:off x="4860032" y="5670564"/>
                <a:ext cx="1813669" cy="854780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=,</m:t>
                          </m:r>
                          <m:r>
                            <a:rPr lang="en-US" altLang="zh-CN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,−,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altLang="zh-CN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=,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,−,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𝑎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altLang="zh-CN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0" name="矩形 59">
                <a:extLst>
                  <a:ext uri="{FF2B5EF4-FFF2-40B4-BE49-F238E27FC236}">
                    <a16:creationId xmlns:a16="http://schemas.microsoft.com/office/drawing/2014/main" id="{F4C90967-DDA2-464D-A9EC-FCA236CE8E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860032" y="5670564"/>
                <a:ext cx="1813669" cy="85478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61F33F79-CE44-49F3-B28D-7C94A3F4C9D2}"/>
                  </a:ext>
                </a:extLst>
              </p:cNvPr>
              <p:cNvSpPr/>
              <p:nvPr/>
            </p:nvSpPr>
            <p:spPr>
              <a:xfrm>
                <a:off x="3995936" y="865288"/>
                <a:ext cx="48173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61F33F79-CE44-49F3-B28D-7C94A3F4C9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5936" y="865288"/>
                <a:ext cx="481735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矩形 62">
                <a:extLst>
                  <a:ext uri="{FF2B5EF4-FFF2-40B4-BE49-F238E27FC236}">
                    <a16:creationId xmlns:a16="http://schemas.microsoft.com/office/drawing/2014/main" id="{2DB5ED57-069C-49B3-B08C-2E5B7F96FB6F}"/>
                  </a:ext>
                </a:extLst>
              </p:cNvPr>
              <p:cNvSpPr/>
              <p:nvPr/>
            </p:nvSpPr>
            <p:spPr>
              <a:xfrm>
                <a:off x="3995936" y="2521472"/>
                <a:ext cx="48705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3" name="矩形 62">
                <a:extLst>
                  <a:ext uri="{FF2B5EF4-FFF2-40B4-BE49-F238E27FC236}">
                    <a16:creationId xmlns:a16="http://schemas.microsoft.com/office/drawing/2014/main" id="{2DB5ED57-069C-49B3-B08C-2E5B7F96FB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5936" y="2521472"/>
                <a:ext cx="487056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矩形 63">
                <a:extLst>
                  <a:ext uri="{FF2B5EF4-FFF2-40B4-BE49-F238E27FC236}">
                    <a16:creationId xmlns:a16="http://schemas.microsoft.com/office/drawing/2014/main" id="{82405F14-9ED9-475F-8B1A-B9CBE10774F4}"/>
                  </a:ext>
                </a:extLst>
              </p:cNvPr>
              <p:cNvSpPr/>
              <p:nvPr/>
            </p:nvSpPr>
            <p:spPr>
              <a:xfrm>
                <a:off x="3995936" y="4105648"/>
                <a:ext cx="48705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4" name="矩形 63">
                <a:extLst>
                  <a:ext uri="{FF2B5EF4-FFF2-40B4-BE49-F238E27FC236}">
                    <a16:creationId xmlns:a16="http://schemas.microsoft.com/office/drawing/2014/main" id="{82405F14-9ED9-475F-8B1A-B9CBE10774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5936" y="4105648"/>
                <a:ext cx="487056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矩形 68">
                <a:extLst>
                  <a:ext uri="{FF2B5EF4-FFF2-40B4-BE49-F238E27FC236}">
                    <a16:creationId xmlns:a16="http://schemas.microsoft.com/office/drawing/2014/main" id="{AA83B7D6-8051-424D-A32D-4F57BFFE87F2}"/>
                  </a:ext>
                </a:extLst>
              </p:cNvPr>
              <p:cNvSpPr/>
              <p:nvPr/>
            </p:nvSpPr>
            <p:spPr>
              <a:xfrm>
                <a:off x="3995936" y="5766268"/>
                <a:ext cx="47718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9" name="矩形 68">
                <a:extLst>
                  <a:ext uri="{FF2B5EF4-FFF2-40B4-BE49-F238E27FC236}">
                    <a16:creationId xmlns:a16="http://schemas.microsoft.com/office/drawing/2014/main" id="{AA83B7D6-8051-424D-A32D-4F57BFFE87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5936" y="5766268"/>
                <a:ext cx="477182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矩形 75">
                <a:extLst>
                  <a:ext uri="{FF2B5EF4-FFF2-40B4-BE49-F238E27FC236}">
                    <a16:creationId xmlns:a16="http://schemas.microsoft.com/office/drawing/2014/main" id="{E370A937-98D2-434A-AEDF-07785D3B65CC}"/>
                  </a:ext>
                </a:extLst>
              </p:cNvPr>
              <p:cNvSpPr/>
              <p:nvPr/>
            </p:nvSpPr>
            <p:spPr>
              <a:xfrm>
                <a:off x="1428155" y="4994231"/>
                <a:ext cx="48705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6" name="矩形 75">
                <a:extLst>
                  <a:ext uri="{FF2B5EF4-FFF2-40B4-BE49-F238E27FC236}">
                    <a16:creationId xmlns:a16="http://schemas.microsoft.com/office/drawing/2014/main" id="{E370A937-98D2-434A-AEDF-07785D3B65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8155" y="4994231"/>
                <a:ext cx="487056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矩形 76">
                <a:extLst>
                  <a:ext uri="{FF2B5EF4-FFF2-40B4-BE49-F238E27FC236}">
                    <a16:creationId xmlns:a16="http://schemas.microsoft.com/office/drawing/2014/main" id="{58529985-44DD-433F-99E9-298B099FA8AD}"/>
                  </a:ext>
                </a:extLst>
              </p:cNvPr>
              <p:cNvSpPr/>
              <p:nvPr/>
            </p:nvSpPr>
            <p:spPr>
              <a:xfrm>
                <a:off x="6684398" y="5685670"/>
                <a:ext cx="48705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7" name="矩形 76">
                <a:extLst>
                  <a:ext uri="{FF2B5EF4-FFF2-40B4-BE49-F238E27FC236}">
                    <a16:creationId xmlns:a16="http://schemas.microsoft.com/office/drawing/2014/main" id="{58529985-44DD-433F-99E9-298B099FA8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4398" y="5685670"/>
                <a:ext cx="487056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639E3F82-021B-43AF-9422-126018C2E4EE}"/>
              </a:ext>
            </a:extLst>
          </p:cNvPr>
          <p:cNvCxnSpPr/>
          <p:nvPr/>
        </p:nvCxnSpPr>
        <p:spPr>
          <a:xfrm>
            <a:off x="4067944" y="2365044"/>
            <a:ext cx="0" cy="48786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接箭头连接符 77">
            <a:extLst>
              <a:ext uri="{FF2B5EF4-FFF2-40B4-BE49-F238E27FC236}">
                <a16:creationId xmlns:a16="http://schemas.microsoft.com/office/drawing/2014/main" id="{178DAFC4-9BFA-442E-A333-8CE6079C7470}"/>
              </a:ext>
            </a:extLst>
          </p:cNvPr>
          <p:cNvCxnSpPr/>
          <p:nvPr/>
        </p:nvCxnSpPr>
        <p:spPr>
          <a:xfrm>
            <a:off x="4063950" y="3974169"/>
            <a:ext cx="0" cy="48786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接箭头连接符 78">
            <a:extLst>
              <a:ext uri="{FF2B5EF4-FFF2-40B4-BE49-F238E27FC236}">
                <a16:creationId xmlns:a16="http://schemas.microsoft.com/office/drawing/2014/main" id="{FCA9ADB7-B6D6-41D5-A1D8-C929EDBA5D73}"/>
              </a:ext>
            </a:extLst>
          </p:cNvPr>
          <p:cNvCxnSpPr/>
          <p:nvPr/>
        </p:nvCxnSpPr>
        <p:spPr>
          <a:xfrm>
            <a:off x="4063950" y="5596112"/>
            <a:ext cx="0" cy="48786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连接符: 肘形 25">
            <a:extLst>
              <a:ext uri="{FF2B5EF4-FFF2-40B4-BE49-F238E27FC236}">
                <a16:creationId xmlns:a16="http://schemas.microsoft.com/office/drawing/2014/main" id="{A1B0F089-00E6-4CF4-9F66-87734C9D7939}"/>
              </a:ext>
            </a:extLst>
          </p:cNvPr>
          <p:cNvCxnSpPr>
            <a:cxnSpLocks/>
            <a:stCxn id="56" idx="2"/>
            <a:endCxn id="56" idx="1"/>
          </p:cNvCxnSpPr>
          <p:nvPr/>
        </p:nvCxnSpPr>
        <p:spPr>
          <a:xfrm rot="5400000" flipH="1">
            <a:off x="2916710" y="3286684"/>
            <a:ext cx="565212" cy="828092"/>
          </a:xfrm>
          <a:prstGeom prst="bentConnector4">
            <a:avLst>
              <a:gd name="adj1" fmla="val -40445"/>
              <a:gd name="adj2" fmla="val 127606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连接符: 肘形 79">
            <a:extLst>
              <a:ext uri="{FF2B5EF4-FFF2-40B4-BE49-F238E27FC236}">
                <a16:creationId xmlns:a16="http://schemas.microsoft.com/office/drawing/2014/main" id="{FC7144B1-A058-4058-BA99-A887B10BDC79}"/>
              </a:ext>
            </a:extLst>
          </p:cNvPr>
          <p:cNvCxnSpPr>
            <a:cxnSpLocks/>
            <a:stCxn id="57" idx="2"/>
            <a:endCxn id="57" idx="1"/>
          </p:cNvCxnSpPr>
          <p:nvPr/>
        </p:nvCxnSpPr>
        <p:spPr>
          <a:xfrm rot="5400000" flipH="1">
            <a:off x="2906416" y="4899460"/>
            <a:ext cx="565212" cy="828092"/>
          </a:xfrm>
          <a:prstGeom prst="bentConnector4">
            <a:avLst>
              <a:gd name="adj1" fmla="val -40445"/>
              <a:gd name="adj2" fmla="val 127606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连接符: 肘形 101">
            <a:extLst>
              <a:ext uri="{FF2B5EF4-FFF2-40B4-BE49-F238E27FC236}">
                <a16:creationId xmlns:a16="http://schemas.microsoft.com/office/drawing/2014/main" id="{26C5192A-1D18-4237-93F2-9523CABCDC6E}"/>
              </a:ext>
            </a:extLst>
          </p:cNvPr>
          <p:cNvCxnSpPr>
            <a:cxnSpLocks/>
            <a:stCxn id="59" idx="0"/>
            <a:endCxn id="56" idx="0"/>
          </p:cNvCxnSpPr>
          <p:nvPr/>
        </p:nvCxnSpPr>
        <p:spPr>
          <a:xfrm rot="5400000" flipH="1" flipV="1">
            <a:off x="1047966" y="2829524"/>
            <a:ext cx="2542008" cy="2588784"/>
          </a:xfrm>
          <a:prstGeom prst="bentConnector3">
            <a:avLst>
              <a:gd name="adj1" fmla="val 108993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接箭头连接符 103">
            <a:extLst>
              <a:ext uri="{FF2B5EF4-FFF2-40B4-BE49-F238E27FC236}">
                <a16:creationId xmlns:a16="http://schemas.microsoft.com/office/drawing/2014/main" id="{AE20DE42-583F-415A-BD02-51CD1DBF72B4}"/>
              </a:ext>
            </a:extLst>
          </p:cNvPr>
          <p:cNvCxnSpPr>
            <a:cxnSpLocks/>
            <a:stCxn id="58" idx="1"/>
          </p:cNvCxnSpPr>
          <p:nvPr/>
        </p:nvCxnSpPr>
        <p:spPr>
          <a:xfrm flipH="1">
            <a:off x="1852670" y="6309320"/>
            <a:ext cx="9326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接箭头连接符 104">
            <a:extLst>
              <a:ext uri="{FF2B5EF4-FFF2-40B4-BE49-F238E27FC236}">
                <a16:creationId xmlns:a16="http://schemas.microsoft.com/office/drawing/2014/main" id="{777B5B5C-3D30-488D-852C-1B438ABC99E1}"/>
              </a:ext>
            </a:extLst>
          </p:cNvPr>
          <p:cNvCxnSpPr>
            <a:cxnSpLocks/>
            <a:stCxn id="58" idx="3"/>
          </p:cNvCxnSpPr>
          <p:nvPr/>
        </p:nvCxnSpPr>
        <p:spPr>
          <a:xfrm flipV="1">
            <a:off x="4441454" y="6300004"/>
            <a:ext cx="418578" cy="931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>
            <a:extLst>
              <a:ext uri="{FF2B5EF4-FFF2-40B4-BE49-F238E27FC236}">
                <a16:creationId xmlns:a16="http://schemas.microsoft.com/office/drawing/2014/main" id="{3463CF9F-5207-4E21-8492-A0466569107B}"/>
              </a:ext>
            </a:extLst>
          </p:cNvPr>
          <p:cNvSpPr txBox="1"/>
          <p:nvPr/>
        </p:nvSpPr>
        <p:spPr>
          <a:xfrm>
            <a:off x="0" y="557521"/>
            <a:ext cx="29878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p"/>
            </a:pPr>
            <a:r>
              <a:rPr lang="zh-CN" altLang="en-US" sz="2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强度削弱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7B66555B-3204-464E-9944-3F6E2740DA1B}"/>
                  </a:ext>
                </a:extLst>
              </p:cNvPr>
              <p:cNvSpPr/>
              <p:nvPr/>
            </p:nvSpPr>
            <p:spPr bwMode="auto">
              <a:xfrm>
                <a:off x="5220072" y="1234620"/>
                <a:ext cx="1656184" cy="1474300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,1,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</m:oMath>
                  </m:oMathPara>
                </a14:m>
                <a:endParaRPr lang="en-US" altLang="zh-CN" b="0" i="1" dirty="0">
                  <a:latin typeface="Cambria Math" panose="02040503050406030204" pitchFamily="18" charset="0"/>
                </a:endParaRPr>
              </a:p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</m:oMath>
                  </m:oMathPara>
                </a14:m>
                <a:endParaRPr lang="en-US" altLang="zh-CN" b="0" i="1" dirty="0">
                  <a:latin typeface="Cambria Math" panose="02040503050406030204" pitchFamily="18" charset="0"/>
                </a:endParaRPr>
              </a:p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</m:oMath>
                  </m:oMathPara>
                </a14:m>
                <a:endParaRPr lang="en-US" altLang="zh-CN" b="0" i="1" dirty="0">
                  <a:latin typeface="Cambria Math" panose="02040503050406030204" pitchFamily="18" charset="0"/>
                </a:endParaRPr>
              </a:p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∗,4,</m:t>
                          </m:r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7B66555B-3204-464E-9944-3F6E2740DA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220072" y="1234620"/>
                <a:ext cx="1656184" cy="1474300"/>
              </a:xfrm>
              <a:prstGeom prst="rect">
                <a:avLst/>
              </a:prstGeom>
              <a:blipFill>
                <a:blip r:embed="rId15"/>
                <a:stretch>
                  <a:fillRect b="-3292"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矩形 33">
                <a:extLst>
                  <a:ext uri="{FF2B5EF4-FFF2-40B4-BE49-F238E27FC236}">
                    <a16:creationId xmlns:a16="http://schemas.microsoft.com/office/drawing/2014/main" id="{0BAA6A8B-FE98-4507-A626-25BDA49E106A}"/>
                  </a:ext>
                </a:extLst>
              </p:cNvPr>
              <p:cNvSpPr/>
              <p:nvPr/>
            </p:nvSpPr>
            <p:spPr bwMode="auto">
              <a:xfrm>
                <a:off x="5220072" y="4465688"/>
                <a:ext cx="1656184" cy="1130424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algn="l"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,1,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</m:oMath>
                  </m:oMathPara>
                </a14:m>
                <a:endParaRPr lang="en-US" altLang="zh-CN" b="0" i="1" dirty="0">
                  <a:latin typeface="Cambria Math" panose="02040503050406030204" pitchFamily="18" charset="0"/>
                </a:endParaRPr>
              </a:p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CN" b="0" i="1" dirty="0">
                  <a:latin typeface="Cambria Math" panose="02040503050406030204" pitchFamily="18" charset="0"/>
                </a:endParaRPr>
              </a:p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&gt;,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4" name="矩形 33">
                <a:extLst>
                  <a:ext uri="{FF2B5EF4-FFF2-40B4-BE49-F238E27FC236}">
                    <a16:creationId xmlns:a16="http://schemas.microsoft.com/office/drawing/2014/main" id="{0BAA6A8B-FE98-4507-A626-25BDA49E10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220072" y="4465688"/>
                <a:ext cx="1656184" cy="1130424"/>
              </a:xfrm>
              <a:prstGeom prst="rect">
                <a:avLst/>
              </a:prstGeom>
              <a:blipFill>
                <a:blip r:embed="rId16"/>
                <a:stretch>
                  <a:fillRect b="-6952"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箭头: 右 5">
            <a:extLst>
              <a:ext uri="{FF2B5EF4-FFF2-40B4-BE49-F238E27FC236}">
                <a16:creationId xmlns:a16="http://schemas.microsoft.com/office/drawing/2014/main" id="{4E6C29D4-9CAE-4AEC-B5FA-5C5793908260}"/>
              </a:ext>
            </a:extLst>
          </p:cNvPr>
          <p:cNvSpPr/>
          <p:nvPr/>
        </p:nvSpPr>
        <p:spPr bwMode="auto">
          <a:xfrm>
            <a:off x="4520235" y="1557516"/>
            <a:ext cx="621055" cy="484632"/>
          </a:xfrm>
          <a:prstGeom prst="rightArrow">
            <a:avLst/>
          </a:prstGeom>
          <a:solidFill>
            <a:srgbClr val="4472C4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rtlCol="0" anchor="ctr"/>
          <a:lstStyle/>
          <a:p>
            <a:pPr algn="l" eaLnBrk="1" hangingPunct="1"/>
            <a:endParaRPr lang="zh-CN" altLang="en-US" b="0" i="1">
              <a:latin typeface="Cambria Math" panose="02040503050406030204" pitchFamily="18" charset="0"/>
            </a:endParaRPr>
          </a:p>
        </p:txBody>
      </p:sp>
      <p:sp>
        <p:nvSpPr>
          <p:cNvPr id="36" name="箭头: 右 35">
            <a:extLst>
              <a:ext uri="{FF2B5EF4-FFF2-40B4-BE49-F238E27FC236}">
                <a16:creationId xmlns:a16="http://schemas.microsoft.com/office/drawing/2014/main" id="{3B0113E4-C386-4866-A3CB-101D65BAEA47}"/>
              </a:ext>
            </a:extLst>
          </p:cNvPr>
          <p:cNvSpPr/>
          <p:nvPr/>
        </p:nvSpPr>
        <p:spPr bwMode="auto">
          <a:xfrm>
            <a:off x="4520235" y="4761476"/>
            <a:ext cx="621055" cy="484632"/>
          </a:xfrm>
          <a:prstGeom prst="rightArrow">
            <a:avLst/>
          </a:prstGeom>
          <a:solidFill>
            <a:srgbClr val="4472C4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rtlCol="0" anchor="ctr"/>
          <a:lstStyle/>
          <a:p>
            <a:pPr algn="l" eaLnBrk="1" hangingPunct="1"/>
            <a:endParaRPr lang="zh-CN" altLang="en-US" b="0" i="1">
              <a:latin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65900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18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35496" y="35913"/>
            <a:ext cx="1175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10.1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概述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7609867A-4ACC-4C0F-85A3-314065B93F7A}"/>
                  </a:ext>
                </a:extLst>
              </p:cNvPr>
              <p:cNvSpPr/>
              <p:nvPr/>
            </p:nvSpPr>
            <p:spPr bwMode="auto">
              <a:xfrm>
                <a:off x="4932041" y="1018620"/>
                <a:ext cx="1656184" cy="164377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,1,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</m:oMath>
                  </m:oMathPara>
                </a14:m>
                <a:endParaRPr lang="en-US" altLang="zh-CN" b="0" i="1" dirty="0">
                  <a:latin typeface="Cambria Math" panose="02040503050406030204" pitchFamily="18" charset="0"/>
                </a:endParaRPr>
              </a:p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</m:oMath>
                  </m:oMathPara>
                </a14:m>
                <a:endParaRPr lang="en-US" altLang="zh-CN" b="0" i="1" dirty="0">
                  <a:latin typeface="Cambria Math" panose="02040503050406030204" pitchFamily="18" charset="0"/>
                </a:endParaRPr>
              </a:p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</m:oMath>
                  </m:oMathPara>
                </a14:m>
                <a:endParaRPr lang="en-US" altLang="zh-CN" b="0" i="1" dirty="0">
                  <a:latin typeface="Cambria Math" panose="02040503050406030204" pitchFamily="18" charset="0"/>
                </a:endParaRPr>
              </a:p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∗,4,</m:t>
                          </m:r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CN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∗,4,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7609867A-4ACC-4C0F-85A3-314065B93F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932041" y="1018620"/>
                <a:ext cx="1656184" cy="1643772"/>
              </a:xfrm>
              <a:prstGeom prst="rect">
                <a:avLst/>
              </a:prstGeom>
              <a:blipFill>
                <a:blip r:embed="rId3"/>
                <a:stretch>
                  <a:fillRect b="-5882"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矩形 55">
                <a:extLst>
                  <a:ext uri="{FF2B5EF4-FFF2-40B4-BE49-F238E27FC236}">
                    <a16:creationId xmlns:a16="http://schemas.microsoft.com/office/drawing/2014/main" id="{62472670-629C-4C7E-AD56-5E85A2307876}"/>
                  </a:ext>
                </a:extLst>
              </p:cNvPr>
              <p:cNvSpPr/>
              <p:nvPr/>
            </p:nvSpPr>
            <p:spPr bwMode="auto">
              <a:xfrm>
                <a:off x="4932041" y="3178860"/>
                <a:ext cx="1656184" cy="87650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CN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CN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&lt;,</m:t>
                          </m:r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6" name="矩形 55">
                <a:extLst>
                  <a:ext uri="{FF2B5EF4-FFF2-40B4-BE49-F238E27FC236}">
                    <a16:creationId xmlns:a16="http://schemas.microsoft.com/office/drawing/2014/main" id="{62472670-629C-4C7E-AD56-5E85A23078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932041" y="3178860"/>
                <a:ext cx="1656184" cy="876508"/>
              </a:xfrm>
              <a:prstGeom prst="rect">
                <a:avLst/>
              </a:prstGeom>
              <a:blipFill>
                <a:blip r:embed="rId4"/>
                <a:stretch>
                  <a:fillRect b="-8219"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矩形 56">
                <a:extLst>
                  <a:ext uri="{FF2B5EF4-FFF2-40B4-BE49-F238E27FC236}">
                    <a16:creationId xmlns:a16="http://schemas.microsoft.com/office/drawing/2014/main" id="{AF2D05BE-E3BA-4FC9-86B2-9A3FD269AB05}"/>
                  </a:ext>
                </a:extLst>
              </p:cNvPr>
              <p:cNvSpPr/>
              <p:nvPr/>
            </p:nvSpPr>
            <p:spPr bwMode="auto">
              <a:xfrm>
                <a:off x="4921747" y="4526068"/>
                <a:ext cx="1656184" cy="963919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CN" b="0" i="1" dirty="0">
                  <a:latin typeface="Cambria Math" panose="02040503050406030204" pitchFamily="18" charset="0"/>
                </a:endParaRPr>
              </a:p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&gt;,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7" name="矩形 56">
                <a:extLst>
                  <a:ext uri="{FF2B5EF4-FFF2-40B4-BE49-F238E27FC236}">
                    <a16:creationId xmlns:a16="http://schemas.microsoft.com/office/drawing/2014/main" id="{AF2D05BE-E3BA-4FC9-86B2-9A3FD269AB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921747" y="4526068"/>
                <a:ext cx="1656184" cy="963919"/>
              </a:xfrm>
              <a:prstGeom prst="rect">
                <a:avLst/>
              </a:prstGeom>
              <a:blipFill>
                <a:blip r:embed="rId5"/>
                <a:stretch>
                  <a:fillRect b="-2484"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矩形 57">
                <a:extLst>
                  <a:ext uri="{FF2B5EF4-FFF2-40B4-BE49-F238E27FC236}">
                    <a16:creationId xmlns:a16="http://schemas.microsoft.com/office/drawing/2014/main" id="{7C32DD7A-5B0E-4C9B-9E3C-08B62C4A26A5}"/>
                  </a:ext>
                </a:extLst>
              </p:cNvPr>
              <p:cNvSpPr/>
              <p:nvPr/>
            </p:nvSpPr>
            <p:spPr bwMode="auto">
              <a:xfrm>
                <a:off x="4932041" y="5987172"/>
                <a:ext cx="1656184" cy="43204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≥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8" name="矩形 57">
                <a:extLst>
                  <a:ext uri="{FF2B5EF4-FFF2-40B4-BE49-F238E27FC236}">
                    <a16:creationId xmlns:a16="http://schemas.microsoft.com/office/drawing/2014/main" id="{7C32DD7A-5B0E-4C9B-9E3C-08B62C4A26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932041" y="5987172"/>
                <a:ext cx="1656184" cy="432048"/>
              </a:xfrm>
              <a:prstGeom prst="rect">
                <a:avLst/>
              </a:prstGeom>
              <a:blipFill>
                <a:blip r:embed="rId6"/>
                <a:stretch>
                  <a:fillRect b="-4110"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矩形 58">
                <a:extLst>
                  <a:ext uri="{FF2B5EF4-FFF2-40B4-BE49-F238E27FC236}">
                    <a16:creationId xmlns:a16="http://schemas.microsoft.com/office/drawing/2014/main" id="{102CA37E-8455-44F5-B028-FB5ECF032E95}"/>
                  </a:ext>
                </a:extLst>
              </p:cNvPr>
              <p:cNvSpPr/>
              <p:nvPr/>
            </p:nvSpPr>
            <p:spPr bwMode="auto">
              <a:xfrm>
                <a:off x="2343257" y="5288796"/>
                <a:ext cx="1656184" cy="1130424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=,</m:t>
                          </m:r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,−,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altLang="zh-CN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=,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,−,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𝑎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altLang="zh-CN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,−,−,</m:t>
                          </m:r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9" name="矩形 58">
                <a:extLst>
                  <a:ext uri="{FF2B5EF4-FFF2-40B4-BE49-F238E27FC236}">
                    <a16:creationId xmlns:a16="http://schemas.microsoft.com/office/drawing/2014/main" id="{102CA37E-8455-44F5-B028-FB5ECF032E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343257" y="5288796"/>
                <a:ext cx="1656184" cy="113042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矩形 59">
                <a:extLst>
                  <a:ext uri="{FF2B5EF4-FFF2-40B4-BE49-F238E27FC236}">
                    <a16:creationId xmlns:a16="http://schemas.microsoft.com/office/drawing/2014/main" id="{F4C90967-DDA2-464D-A9EC-FCA236CE8E5F}"/>
                  </a:ext>
                </a:extLst>
              </p:cNvPr>
              <p:cNvSpPr/>
              <p:nvPr/>
            </p:nvSpPr>
            <p:spPr bwMode="auto">
              <a:xfrm>
                <a:off x="7006803" y="5564440"/>
                <a:ext cx="1813669" cy="854780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=,</m:t>
                          </m:r>
                          <m:r>
                            <a:rPr lang="en-US" altLang="zh-CN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,−,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altLang="zh-CN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=,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,−,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𝑎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altLang="zh-CN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0" name="矩形 59">
                <a:extLst>
                  <a:ext uri="{FF2B5EF4-FFF2-40B4-BE49-F238E27FC236}">
                    <a16:creationId xmlns:a16="http://schemas.microsoft.com/office/drawing/2014/main" id="{F4C90967-DDA2-464D-A9EC-FCA236CE8E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006803" y="5564440"/>
                <a:ext cx="1813669" cy="85478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61F33F79-CE44-49F3-B28D-7C94A3F4C9D2}"/>
                  </a:ext>
                </a:extLst>
              </p:cNvPr>
              <p:cNvSpPr/>
              <p:nvPr/>
            </p:nvSpPr>
            <p:spPr>
              <a:xfrm>
                <a:off x="6138154" y="620688"/>
                <a:ext cx="48173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61F33F79-CE44-49F3-B28D-7C94A3F4C9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8154" y="620688"/>
                <a:ext cx="481735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矩形 62">
                <a:extLst>
                  <a:ext uri="{FF2B5EF4-FFF2-40B4-BE49-F238E27FC236}">
                    <a16:creationId xmlns:a16="http://schemas.microsoft.com/office/drawing/2014/main" id="{2DB5ED57-069C-49B3-B08C-2E5B7F96FB6F}"/>
                  </a:ext>
                </a:extLst>
              </p:cNvPr>
              <p:cNvSpPr/>
              <p:nvPr/>
            </p:nvSpPr>
            <p:spPr>
              <a:xfrm>
                <a:off x="6142707" y="2818820"/>
                <a:ext cx="48705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3" name="矩形 62">
                <a:extLst>
                  <a:ext uri="{FF2B5EF4-FFF2-40B4-BE49-F238E27FC236}">
                    <a16:creationId xmlns:a16="http://schemas.microsoft.com/office/drawing/2014/main" id="{2DB5ED57-069C-49B3-B08C-2E5B7F96FB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2707" y="2818820"/>
                <a:ext cx="487056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矩形 63">
                <a:extLst>
                  <a:ext uri="{FF2B5EF4-FFF2-40B4-BE49-F238E27FC236}">
                    <a16:creationId xmlns:a16="http://schemas.microsoft.com/office/drawing/2014/main" id="{82405F14-9ED9-475F-8B1A-B9CBE10774F4}"/>
                  </a:ext>
                </a:extLst>
              </p:cNvPr>
              <p:cNvSpPr/>
              <p:nvPr/>
            </p:nvSpPr>
            <p:spPr>
              <a:xfrm>
                <a:off x="6142707" y="4177680"/>
                <a:ext cx="48705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4" name="矩形 63">
                <a:extLst>
                  <a:ext uri="{FF2B5EF4-FFF2-40B4-BE49-F238E27FC236}">
                    <a16:creationId xmlns:a16="http://schemas.microsoft.com/office/drawing/2014/main" id="{82405F14-9ED9-475F-8B1A-B9CBE10774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2707" y="4177680"/>
                <a:ext cx="487056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矩形 68">
                <a:extLst>
                  <a:ext uri="{FF2B5EF4-FFF2-40B4-BE49-F238E27FC236}">
                    <a16:creationId xmlns:a16="http://schemas.microsoft.com/office/drawing/2014/main" id="{AA83B7D6-8051-424D-A32D-4F57BFFE87F2}"/>
                  </a:ext>
                </a:extLst>
              </p:cNvPr>
              <p:cNvSpPr/>
              <p:nvPr/>
            </p:nvSpPr>
            <p:spPr>
              <a:xfrm>
                <a:off x="6142707" y="5660144"/>
                <a:ext cx="47718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9" name="矩形 68">
                <a:extLst>
                  <a:ext uri="{FF2B5EF4-FFF2-40B4-BE49-F238E27FC236}">
                    <a16:creationId xmlns:a16="http://schemas.microsoft.com/office/drawing/2014/main" id="{AA83B7D6-8051-424D-A32D-4F57BFFE87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2707" y="5660144"/>
                <a:ext cx="477182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矩形 75">
                <a:extLst>
                  <a:ext uri="{FF2B5EF4-FFF2-40B4-BE49-F238E27FC236}">
                    <a16:creationId xmlns:a16="http://schemas.microsoft.com/office/drawing/2014/main" id="{E370A937-98D2-434A-AEDF-07785D3B65CC}"/>
                  </a:ext>
                </a:extLst>
              </p:cNvPr>
              <p:cNvSpPr/>
              <p:nvPr/>
            </p:nvSpPr>
            <p:spPr>
              <a:xfrm>
                <a:off x="3574926" y="4888107"/>
                <a:ext cx="48705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6" name="矩形 75">
                <a:extLst>
                  <a:ext uri="{FF2B5EF4-FFF2-40B4-BE49-F238E27FC236}">
                    <a16:creationId xmlns:a16="http://schemas.microsoft.com/office/drawing/2014/main" id="{E370A937-98D2-434A-AEDF-07785D3B65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4926" y="4888107"/>
                <a:ext cx="487056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矩形 76">
                <a:extLst>
                  <a:ext uri="{FF2B5EF4-FFF2-40B4-BE49-F238E27FC236}">
                    <a16:creationId xmlns:a16="http://schemas.microsoft.com/office/drawing/2014/main" id="{58529985-44DD-433F-99E9-298B099FA8AD}"/>
                  </a:ext>
                </a:extLst>
              </p:cNvPr>
              <p:cNvSpPr/>
              <p:nvPr/>
            </p:nvSpPr>
            <p:spPr>
              <a:xfrm>
                <a:off x="8328329" y="5143455"/>
                <a:ext cx="48705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7" name="矩形 76">
                <a:extLst>
                  <a:ext uri="{FF2B5EF4-FFF2-40B4-BE49-F238E27FC236}">
                    <a16:creationId xmlns:a16="http://schemas.microsoft.com/office/drawing/2014/main" id="{58529985-44DD-433F-99E9-298B099FA8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8329" y="5143455"/>
                <a:ext cx="487056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639E3F82-021B-43AF-9422-126018C2E4EE}"/>
              </a:ext>
            </a:extLst>
          </p:cNvPr>
          <p:cNvCxnSpPr/>
          <p:nvPr/>
        </p:nvCxnSpPr>
        <p:spPr>
          <a:xfrm>
            <a:off x="6214715" y="2662392"/>
            <a:ext cx="0" cy="48786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接箭头连接符 77">
            <a:extLst>
              <a:ext uri="{FF2B5EF4-FFF2-40B4-BE49-F238E27FC236}">
                <a16:creationId xmlns:a16="http://schemas.microsoft.com/office/drawing/2014/main" id="{178DAFC4-9BFA-442E-A333-8CE6079C7470}"/>
              </a:ext>
            </a:extLst>
          </p:cNvPr>
          <p:cNvCxnSpPr/>
          <p:nvPr/>
        </p:nvCxnSpPr>
        <p:spPr>
          <a:xfrm>
            <a:off x="6210721" y="4046201"/>
            <a:ext cx="0" cy="48786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接箭头连接符 78">
            <a:extLst>
              <a:ext uri="{FF2B5EF4-FFF2-40B4-BE49-F238E27FC236}">
                <a16:creationId xmlns:a16="http://schemas.microsoft.com/office/drawing/2014/main" id="{FCA9ADB7-B6D6-41D5-A1D8-C929EDBA5D73}"/>
              </a:ext>
            </a:extLst>
          </p:cNvPr>
          <p:cNvCxnSpPr/>
          <p:nvPr/>
        </p:nvCxnSpPr>
        <p:spPr>
          <a:xfrm>
            <a:off x="6210721" y="5489988"/>
            <a:ext cx="0" cy="48786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连接符: 肘形 25">
            <a:extLst>
              <a:ext uri="{FF2B5EF4-FFF2-40B4-BE49-F238E27FC236}">
                <a16:creationId xmlns:a16="http://schemas.microsoft.com/office/drawing/2014/main" id="{A1B0F089-00E6-4CF4-9F66-87734C9D7939}"/>
              </a:ext>
            </a:extLst>
          </p:cNvPr>
          <p:cNvCxnSpPr>
            <a:cxnSpLocks/>
            <a:stCxn id="56" idx="2"/>
            <a:endCxn id="56" idx="1"/>
          </p:cNvCxnSpPr>
          <p:nvPr/>
        </p:nvCxnSpPr>
        <p:spPr>
          <a:xfrm rot="5400000" flipH="1">
            <a:off x="5126960" y="3422195"/>
            <a:ext cx="438254" cy="828092"/>
          </a:xfrm>
          <a:prstGeom prst="bentConnector4">
            <a:avLst>
              <a:gd name="adj1" fmla="val -52162"/>
              <a:gd name="adj2" fmla="val 127606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连接符: 肘形 79">
            <a:extLst>
              <a:ext uri="{FF2B5EF4-FFF2-40B4-BE49-F238E27FC236}">
                <a16:creationId xmlns:a16="http://schemas.microsoft.com/office/drawing/2014/main" id="{FC7144B1-A058-4058-BA99-A887B10BDC79}"/>
              </a:ext>
            </a:extLst>
          </p:cNvPr>
          <p:cNvCxnSpPr>
            <a:cxnSpLocks/>
            <a:stCxn id="57" idx="2"/>
            <a:endCxn id="57" idx="1"/>
          </p:cNvCxnSpPr>
          <p:nvPr/>
        </p:nvCxnSpPr>
        <p:spPr>
          <a:xfrm rot="5400000" flipH="1">
            <a:off x="5094813" y="4834962"/>
            <a:ext cx="481959" cy="828092"/>
          </a:xfrm>
          <a:prstGeom prst="bentConnector4">
            <a:avLst>
              <a:gd name="adj1" fmla="val -47431"/>
              <a:gd name="adj2" fmla="val 127606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连接符: 肘形 101">
            <a:extLst>
              <a:ext uri="{FF2B5EF4-FFF2-40B4-BE49-F238E27FC236}">
                <a16:creationId xmlns:a16="http://schemas.microsoft.com/office/drawing/2014/main" id="{26C5192A-1D18-4237-93F2-9523CABCDC6E}"/>
              </a:ext>
            </a:extLst>
          </p:cNvPr>
          <p:cNvCxnSpPr>
            <a:cxnSpLocks/>
            <a:stCxn id="59" idx="0"/>
            <a:endCxn id="56" idx="0"/>
          </p:cNvCxnSpPr>
          <p:nvPr/>
        </p:nvCxnSpPr>
        <p:spPr>
          <a:xfrm rot="5400000" flipH="1" flipV="1">
            <a:off x="3410773" y="2939436"/>
            <a:ext cx="2109936" cy="2588784"/>
          </a:xfrm>
          <a:prstGeom prst="bentConnector3">
            <a:avLst>
              <a:gd name="adj1" fmla="val 110834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接箭头连接符 103">
            <a:extLst>
              <a:ext uri="{FF2B5EF4-FFF2-40B4-BE49-F238E27FC236}">
                <a16:creationId xmlns:a16="http://schemas.microsoft.com/office/drawing/2014/main" id="{AE20DE42-583F-415A-BD02-51CD1DBF72B4}"/>
              </a:ext>
            </a:extLst>
          </p:cNvPr>
          <p:cNvCxnSpPr>
            <a:cxnSpLocks/>
            <a:stCxn id="58" idx="1"/>
          </p:cNvCxnSpPr>
          <p:nvPr/>
        </p:nvCxnSpPr>
        <p:spPr>
          <a:xfrm flipH="1">
            <a:off x="3999441" y="6203196"/>
            <a:ext cx="9326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接箭头连接符 104">
            <a:extLst>
              <a:ext uri="{FF2B5EF4-FFF2-40B4-BE49-F238E27FC236}">
                <a16:creationId xmlns:a16="http://schemas.microsoft.com/office/drawing/2014/main" id="{777B5B5C-3D30-488D-852C-1B438ABC99E1}"/>
              </a:ext>
            </a:extLst>
          </p:cNvPr>
          <p:cNvCxnSpPr>
            <a:cxnSpLocks/>
            <a:stCxn id="58" idx="3"/>
          </p:cNvCxnSpPr>
          <p:nvPr/>
        </p:nvCxnSpPr>
        <p:spPr>
          <a:xfrm flipV="1">
            <a:off x="6588225" y="6193880"/>
            <a:ext cx="418578" cy="931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3463CF9F-5207-4E21-8492-A0466569107B}"/>
                  </a:ext>
                </a:extLst>
              </p:cNvPr>
              <p:cNvSpPr txBox="1"/>
              <p:nvPr/>
            </p:nvSpPr>
            <p:spPr>
              <a:xfrm>
                <a:off x="0" y="557521"/>
                <a:ext cx="4283968" cy="20747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Wingdings" panose="05000000000000000000" pitchFamily="2" charset="2"/>
                  <a:buChar char="p"/>
                </a:pPr>
                <a:r>
                  <a:rPr lang="zh-CN" altLang="en-US" sz="2400" dirty="0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删除归纳变量</a:t>
                </a:r>
                <a:endParaRPr lang="en-US" altLang="zh-CN" sz="24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indent="-34290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线性关系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𝑇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2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=4∗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𝑖</m:t>
                    </m:r>
                  </m:oMath>
                </a14:m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𝑇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4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=4∗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𝑗</m:t>
                    </m:r>
                  </m:oMath>
                </a14:m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的线性关系称为</a:t>
                </a:r>
                <a:r>
                  <a:rPr lang="zh-CN" altLang="en-US" dirty="0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归纳变量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</a:t>
                </a:r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indent="-34290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强度削弱后，</a:t>
                </a:r>
                <a:r>
                  <a:rPr lang="en-US" altLang="zh-CN" dirty="0"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𝑖</m:t>
                    </m:r>
                  </m:oMath>
                </a14:m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𝑗</m:t>
                    </m:r>
                  </m:oMath>
                </a14:m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除了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中的判断外不再使用，可以用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𝑇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𝑇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4</m:t>
                        </m:r>
                      </m:sub>
                    </m:sSub>
                  </m:oMath>
                </a14:m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代替。</a:t>
                </a:r>
              </a:p>
            </p:txBody>
          </p:sp>
        </mc:Choice>
        <mc:Fallback xmlns="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3463CF9F-5207-4E21-8492-A046656910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57521"/>
                <a:ext cx="4283968" cy="2074735"/>
              </a:xfrm>
              <a:prstGeom prst="rect">
                <a:avLst/>
              </a:prstGeom>
              <a:blipFill>
                <a:blip r:embed="rId15"/>
                <a:stretch>
                  <a:fillRect l="-1849" t="-2346" r="-284" b="-351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782186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44016" y="557521"/>
            <a:ext cx="89147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第十章 代码优化</a:t>
            </a: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19</a:t>
            </a:fld>
            <a:endParaRPr lang="en-US" dirty="0"/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B3A6E021-B61D-4A35-A52C-B625E50FDD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9258" y="1159685"/>
            <a:ext cx="4342742" cy="38534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10.1 </a:t>
            </a:r>
            <a:r>
              <a:rPr lang="zh-CN" altLang="en-US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概述</a:t>
            </a:r>
            <a:endParaRPr lang="en-US" altLang="zh-CN" sz="20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10.2 </a:t>
            </a:r>
            <a:r>
              <a:rPr lang="zh-CN" altLang="en-US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局部优化</a:t>
            </a:r>
            <a:endParaRPr lang="en-US" altLang="zh-CN" sz="20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10.2.1 </a:t>
            </a:r>
            <a:r>
              <a:rPr lang="zh-CN" altLang="en-US" sz="18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基本块及流图</a:t>
            </a:r>
            <a:endParaRPr lang="en-US" altLang="zh-CN" sz="1800" b="0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10.2.2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基本块的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DAG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表示及其应用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10.3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循环优化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10.3.1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代码外提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10.3.2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强度削弱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10.3.3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删除归纳变量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" name="TextBox 8">
            <a:extLst>
              <a:ext uri="{FF2B5EF4-FFF2-40B4-BE49-F238E27FC236}">
                <a16:creationId xmlns:a16="http://schemas.microsoft.com/office/drawing/2014/main" id="{F7539282-C020-4A6E-977E-03EC67263F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44008" y="1159685"/>
            <a:ext cx="4342742" cy="32748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10.4 </a:t>
            </a:r>
            <a:r>
              <a:rPr lang="zh-CN" altLang="en-US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数据流分析</a:t>
            </a:r>
            <a:endParaRPr lang="en-US" altLang="zh-CN" sz="20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10.4.1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任意路径数据流分析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10.4.2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全路径数据流分析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10.4.3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数据流问题的分类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10.4.4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其它主要数据流问题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10.4.5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利用数据流信息进行全局优化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5974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44016" y="557521"/>
            <a:ext cx="89147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第十章 代码优化</a:t>
            </a: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2</a:t>
            </a:fld>
            <a:endParaRPr lang="en-US" dirty="0"/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B3A6E021-B61D-4A35-A52C-B625E50FDD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9258" y="1159685"/>
            <a:ext cx="4342742" cy="38534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10.1 </a:t>
            </a:r>
            <a:r>
              <a:rPr lang="zh-CN" altLang="en-US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概述</a:t>
            </a:r>
            <a:endParaRPr lang="en-US" altLang="zh-CN" sz="20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10.2 </a:t>
            </a:r>
            <a:r>
              <a:rPr lang="zh-CN" altLang="en-US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局部优化</a:t>
            </a:r>
            <a:endParaRPr lang="en-US" altLang="zh-CN" sz="20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10.2.1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基本块及流图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10.2.2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基本块的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DAG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表示及其应用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10.3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循环优化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10.3.1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代码外提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10.3.2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强度削弱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10.3.3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删除归纳变量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" name="TextBox 8">
            <a:extLst>
              <a:ext uri="{FF2B5EF4-FFF2-40B4-BE49-F238E27FC236}">
                <a16:creationId xmlns:a16="http://schemas.microsoft.com/office/drawing/2014/main" id="{F7539282-C020-4A6E-977E-03EC67263F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44008" y="1159685"/>
            <a:ext cx="4342742" cy="32748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10.4 </a:t>
            </a:r>
            <a:r>
              <a:rPr lang="zh-CN" altLang="en-US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数据流分析</a:t>
            </a:r>
            <a:endParaRPr lang="en-US" altLang="zh-CN" sz="20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10.4.1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任意路径数据流分析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10.4.2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全路径数据流分析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10.4.3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数据流问题的分类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10.4.4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其它主要数据流问题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10.4.5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利用数据流信息进行全局优化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5508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557521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10.2.1 </a:t>
            </a:r>
            <a:r>
              <a:rPr lang="zh-CN" altLang="en-US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基本块及流图</a:t>
            </a: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20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35496" y="35913"/>
            <a:ext cx="22894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10.2.1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基本块及流图</a:t>
            </a:r>
          </a:p>
        </p:txBody>
      </p:sp>
      <p:sp>
        <p:nvSpPr>
          <p:cNvPr id="21" name="TextBox 8">
            <a:extLst>
              <a:ext uri="{FF2B5EF4-FFF2-40B4-BE49-F238E27FC236}">
                <a16:creationId xmlns:a16="http://schemas.microsoft.com/office/drawing/2014/main" id="{FE651543-4445-4A4A-AE9D-9207533EDD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1330" y="1124744"/>
            <a:ext cx="8856984" cy="9610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zh-CN" altLang="en-US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基本块</a:t>
            </a:r>
            <a:r>
              <a:rPr lang="zh-CN" altLang="en-US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：指程序中一段</a:t>
            </a:r>
            <a:r>
              <a:rPr lang="zh-CN" altLang="en-US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顺序执行</a:t>
            </a:r>
            <a:r>
              <a:rPr lang="zh-CN" altLang="en-US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的语句序列，其中只有</a:t>
            </a:r>
            <a:r>
              <a:rPr lang="zh-CN" altLang="en-US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一个入口</a:t>
            </a:r>
            <a:r>
              <a:rPr lang="zh-CN" altLang="en-US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和</a:t>
            </a:r>
            <a:r>
              <a:rPr lang="zh-CN" altLang="en-US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一个出口</a:t>
            </a:r>
            <a:r>
              <a:rPr lang="zh-CN" altLang="en-US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，入口就是其中的第一条语句，出口是其中最后一条语句。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8">
                <a:extLst>
                  <a:ext uri="{FF2B5EF4-FFF2-40B4-BE49-F238E27FC236}">
                    <a16:creationId xmlns:a16="http://schemas.microsoft.com/office/drawing/2014/main" id="{820F275A-4B06-4C22-BC0E-FF24D02409B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51330" y="2085841"/>
                <a:ext cx="8856984" cy="30526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342900" indent="-3429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 marL="0" indent="0">
                  <a:lnSpc>
                    <a:spcPct val="150000"/>
                  </a:lnSpc>
                  <a:spcBef>
                    <a:spcPct val="20000"/>
                  </a:spcBef>
                  <a:buClrTx/>
                </a:pPr>
                <a:r>
                  <a:rPr lang="en-US" altLang="zh-CN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【</a:t>
                </a:r>
                <a:r>
                  <a:rPr lang="zh-CN" altLang="en-US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例</a:t>
                </a:r>
                <a:r>
                  <a:rPr lang="en-US" altLang="zh-CN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10.2】</a:t>
                </a:r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基本块举例</a:t>
                </a:r>
              </a:p>
              <a:p>
                <a:pPr marL="358775" lvl="1" indent="0">
                  <a:lnSpc>
                    <a:spcPct val="150000"/>
                  </a:lnSpc>
                  <a:spcBef>
                    <a:spcPct val="2000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18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𝑎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∗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𝑎</m:t>
                      </m:r>
                    </m:oMath>
                  </m:oMathPara>
                </a14:m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358775" lvl="1" indent="0">
                  <a:lnSpc>
                    <a:spcPct val="150000"/>
                  </a:lnSpc>
                  <a:spcBef>
                    <a:spcPct val="2000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800" b="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b="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1800" b="0" i="1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CN" sz="1800" b="0" i="1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𝑎</m:t>
                      </m:r>
                      <m:r>
                        <a:rPr lang="en-US" altLang="zh-CN" sz="1800" b="0" i="1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∗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𝑏</m:t>
                      </m:r>
                    </m:oMath>
                  </m:oMathPara>
                </a14:m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358775" lvl="1" indent="0">
                  <a:lnSpc>
                    <a:spcPct val="150000"/>
                  </a:lnSpc>
                  <a:spcBef>
                    <a:spcPct val="2000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800" b="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b="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CN" sz="1800" b="0" i="1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2</m:t>
                      </m:r>
                      <m:r>
                        <a:rPr lang="en-US" altLang="zh-CN" sz="1800" b="0" i="1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altLang="zh-CN" sz="1800" b="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b="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sz="1800" b="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358775" lvl="1" indent="0">
                  <a:lnSpc>
                    <a:spcPct val="150000"/>
                  </a:lnSpc>
                  <a:spcBef>
                    <a:spcPct val="2000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800" b="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b="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altLang="zh-CN" sz="1800" b="0" i="1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1800" b="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b="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18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1800" b="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b="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sz="1800" b="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358775" lvl="1" indent="0">
                  <a:lnSpc>
                    <a:spcPct val="150000"/>
                  </a:lnSpc>
                  <a:spcBef>
                    <a:spcPct val="2000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800" b="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b="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altLang="zh-CN" sz="1800" b="0" i="1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𝑏</m:t>
                      </m:r>
                      <m:r>
                        <a:rPr lang="en-US" altLang="zh-CN" sz="1800" b="0" i="1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∗</m:t>
                      </m:r>
                      <m:r>
                        <a:rPr lang="en-US" altLang="zh-CN" sz="1800" b="0" i="1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𝑏</m:t>
                      </m:r>
                    </m:oMath>
                  </m:oMathPara>
                </a14:m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358775" lvl="1" indent="0">
                  <a:lnSpc>
                    <a:spcPct val="150000"/>
                  </a:lnSpc>
                  <a:spcBef>
                    <a:spcPct val="2000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800" b="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b="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6</m:t>
                          </m:r>
                        </m:sub>
                      </m:sSub>
                      <m:r>
                        <a:rPr lang="en-US" altLang="zh-CN" sz="1800" b="0" i="1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1800" b="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b="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altLang="zh-CN" sz="1800" b="0" i="1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1800" b="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b="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TextBox 8">
                <a:extLst>
                  <a:ext uri="{FF2B5EF4-FFF2-40B4-BE49-F238E27FC236}">
                    <a16:creationId xmlns:a16="http://schemas.microsoft.com/office/drawing/2014/main" id="{820F275A-4B06-4C22-BC0E-FF24D02409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51330" y="2085841"/>
                <a:ext cx="8856984" cy="3052631"/>
              </a:xfrm>
              <a:prstGeom prst="rect">
                <a:avLst/>
              </a:prstGeom>
              <a:blipFill>
                <a:blip r:embed="rId3"/>
                <a:stretch>
                  <a:fillRect l="-757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3419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557521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10.2.1 </a:t>
            </a:r>
            <a:r>
              <a:rPr lang="zh-CN" altLang="en-US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基本块及流图</a:t>
            </a: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21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35496" y="35913"/>
            <a:ext cx="22894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10.2.1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基本块及流图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8">
                <a:extLst>
                  <a:ext uri="{FF2B5EF4-FFF2-40B4-BE49-F238E27FC236}">
                    <a16:creationId xmlns:a16="http://schemas.microsoft.com/office/drawing/2014/main" id="{B1D9B294-E678-484D-B61F-F560EF8E349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43508" y="1196752"/>
                <a:ext cx="8856984" cy="148431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342900" indent="-3429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>
                  <a:lnSpc>
                    <a:spcPct val="150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p"/>
                </a:pPr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如果一条三地址语句为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𝑦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𝑧</m:t>
                    </m:r>
                  </m:oMath>
                </a14:m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，则称对</a:t>
                </a:r>
                <a14:m>
                  <m:oMath xmlns:m="http://schemas.openxmlformats.org/officeDocument/2006/math">
                    <m:r>
                      <a:rPr lang="en-US" altLang="zh-CN" sz="20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𝑥</m:t>
                    </m:r>
                  </m:oMath>
                </a14:m>
                <a:r>
                  <a:rPr lang="zh-CN" altLang="en-US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定值</a:t>
                </a:r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并</a:t>
                </a:r>
                <a:r>
                  <a:rPr lang="zh-CN" altLang="en-US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引用</a:t>
                </a:r>
                <a14:m>
                  <m:oMath xmlns:m="http://schemas.openxmlformats.org/officeDocument/2006/math">
                    <m:r>
                      <a:rPr lang="en-US" altLang="zh-CN" sz="20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𝑦</m:t>
                    </m:r>
                  </m:oMath>
                </a14:m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sz="20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𝑧</m:t>
                    </m:r>
                    <m:r>
                      <a:rPr lang="en-US" altLang="zh-CN" sz="20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。</a:t>
                </a:r>
                <a:endParaRPr lang="en-US" altLang="zh-CN" sz="20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p"/>
                </a:pPr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基本块中的一个名字在程序中某个给定点是</a:t>
                </a:r>
                <a:r>
                  <a:rPr lang="zh-CN" altLang="en-US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活跃的</a:t>
                </a:r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，指如果在程序中（包括本基本块或其它基本块），它的值在该点以后被引用。</a:t>
                </a:r>
              </a:p>
            </p:txBody>
          </p:sp>
        </mc:Choice>
        <mc:Fallback xmlns="">
          <p:sp>
            <p:nvSpPr>
              <p:cNvPr id="8" name="TextBox 8">
                <a:extLst>
                  <a:ext uri="{FF2B5EF4-FFF2-40B4-BE49-F238E27FC236}">
                    <a16:creationId xmlns:a16="http://schemas.microsoft.com/office/drawing/2014/main" id="{B1D9B294-E678-484D-B61F-F560EF8E34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43508" y="1196752"/>
                <a:ext cx="8856984" cy="1484317"/>
              </a:xfrm>
              <a:prstGeom prst="rect">
                <a:avLst/>
              </a:prstGeom>
              <a:blipFill>
                <a:blip r:embed="rId3"/>
                <a:stretch>
                  <a:fillRect l="-620" b="-6148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0F6C4D38-4608-47CE-9567-6E92533BBF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3508" y="2681069"/>
            <a:ext cx="8856984" cy="499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zh-CN" altLang="en-US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局限于基本块范围内的优化称为</a:t>
            </a:r>
            <a:r>
              <a:rPr lang="zh-CN" altLang="en-US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基本块内的优化</a:t>
            </a:r>
            <a:r>
              <a:rPr lang="zh-CN" altLang="en-US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，或称为</a:t>
            </a:r>
            <a:r>
              <a:rPr lang="zh-CN" altLang="en-US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局部优化</a:t>
            </a:r>
            <a:r>
              <a:rPr lang="zh-CN" altLang="en-US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3035221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557521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基本块的划分算法</a:t>
            </a: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22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35496" y="35913"/>
            <a:ext cx="22894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10.2.1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基本块及流图</a:t>
            </a:r>
          </a:p>
        </p:txBody>
      </p:sp>
      <p:sp>
        <p:nvSpPr>
          <p:cNvPr id="6" name="TextBox 8">
            <a:extLst>
              <a:ext uri="{FF2B5EF4-FFF2-40B4-BE49-F238E27FC236}">
                <a16:creationId xmlns:a16="http://schemas.microsoft.com/office/drawing/2014/main" id="{820F275A-4B06-4C22-BC0E-FF24D02409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1330" y="1196752"/>
            <a:ext cx="8856984" cy="19169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zh-CN" altLang="en-US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求出</a:t>
            </a:r>
            <a:r>
              <a:rPr lang="zh-CN" altLang="en-US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基本块入口</a:t>
            </a:r>
            <a:r>
              <a:rPr lang="zh-CN" altLang="en-US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语句，包括以下三种情况之一：</a:t>
            </a:r>
          </a:p>
          <a:p>
            <a:pPr marL="644525" lvl="1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程序的</a:t>
            </a:r>
            <a:r>
              <a:rPr lang="zh-CN" altLang="en-US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第一个语句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；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44525" lvl="1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能由</a:t>
            </a:r>
            <a:r>
              <a:rPr lang="zh-CN" altLang="en-US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条件转移语句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或</a:t>
            </a:r>
            <a:r>
              <a:rPr lang="zh-CN" altLang="en-US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无条件转移语句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转移到的语句；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44525" lvl="1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紧跟在</a:t>
            </a:r>
            <a:r>
              <a:rPr lang="zh-CN" altLang="en-US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条件转移语句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后面的语句。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3F6690DC-A3C5-4142-9675-84C5759335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1330" y="3113687"/>
            <a:ext cx="8856984" cy="19169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zh-CN" altLang="en-US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基本块入口语句到以下语句之间部分构成一个</a:t>
            </a:r>
            <a:r>
              <a:rPr lang="zh-CN" altLang="en-US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基本块</a:t>
            </a:r>
            <a:r>
              <a:rPr lang="zh-CN" altLang="en-US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：</a:t>
            </a:r>
          </a:p>
          <a:p>
            <a:pPr marL="644525" lvl="1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后续的另一个</a:t>
            </a:r>
            <a:r>
              <a:rPr lang="zh-CN" altLang="en-US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入口语句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（不含该入口语句）；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44525" lvl="1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一条</a:t>
            </a:r>
            <a:r>
              <a:rPr lang="zh-CN" altLang="en-US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转移语句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（含该转移语句）；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44525" lvl="1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zh-CN" altLang="en-US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停止语句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（含该停止语句）。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F6A0F31-A267-4036-B0D5-A4F955C201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1330" y="5030622"/>
            <a:ext cx="8856984" cy="458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未被纳入任一基本块的语句，都是程序中控制流不能到达的语句，可以删除。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2104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557521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基本块的划分算法</a:t>
            </a: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23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35496" y="35913"/>
            <a:ext cx="22894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10.2.1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基本块及流图</a:t>
            </a:r>
          </a:p>
        </p:txBody>
      </p:sp>
      <p:sp>
        <p:nvSpPr>
          <p:cNvPr id="6" name="TextBox 8">
            <a:extLst>
              <a:ext uri="{FF2B5EF4-FFF2-40B4-BE49-F238E27FC236}">
                <a16:creationId xmlns:a16="http://schemas.microsoft.com/office/drawing/2014/main" id="{820F275A-4B06-4C22-BC0E-FF24D02409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1330" y="1196752"/>
            <a:ext cx="8856984" cy="499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0" indent="0">
              <a:lnSpc>
                <a:spcPct val="150000"/>
              </a:lnSpc>
              <a:spcBef>
                <a:spcPct val="20000"/>
              </a:spcBef>
              <a:buClrTx/>
            </a:pPr>
            <a:r>
              <a:rPr lang="en-US" altLang="zh-CN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【</a:t>
            </a:r>
            <a:r>
              <a:rPr lang="zh-CN" altLang="en-US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例</a:t>
            </a:r>
            <a:r>
              <a:rPr lang="en-US" altLang="zh-CN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10.3】</a:t>
            </a:r>
            <a:r>
              <a:rPr lang="zh-CN" altLang="en-US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找出如下三地址语句基本块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7AC3F88E-BF99-4AEC-8D5F-0A76A11FD2A1}"/>
                  </a:ext>
                </a:extLst>
              </p:cNvPr>
              <p:cNvSpPr/>
              <p:nvPr/>
            </p:nvSpPr>
            <p:spPr bwMode="auto">
              <a:xfrm>
                <a:off x="971600" y="2060848"/>
                <a:ext cx="2070468" cy="43204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algn="l"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𝑟𝑒𝑎𝑑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zh-CN" alt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7AC3F88E-BF99-4AEC-8D5F-0A76A11FD2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71600" y="2060848"/>
                <a:ext cx="2070468" cy="43204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D9D1B77F-7169-4345-A30A-37D8DA79283A}"/>
                  </a:ext>
                </a:extLst>
              </p:cNvPr>
              <p:cNvSpPr/>
              <p:nvPr/>
            </p:nvSpPr>
            <p:spPr bwMode="auto">
              <a:xfrm>
                <a:off x="971600" y="2492896"/>
                <a:ext cx="2070468" cy="43204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algn="l"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𝑟𝑒𝑎𝑑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zh-CN" alt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D9D1B77F-7169-4345-A30A-37D8DA7928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71600" y="2492896"/>
                <a:ext cx="2070468" cy="43204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570A12E7-E86D-4E13-A2B6-1228B3C6A6DF}"/>
                  </a:ext>
                </a:extLst>
              </p:cNvPr>
              <p:cNvSpPr/>
              <p:nvPr/>
            </p:nvSpPr>
            <p:spPr bwMode="auto">
              <a:xfrm>
                <a:off x="971600" y="2924944"/>
                <a:ext cx="2070468" cy="43204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algn="l"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𝑚𝑜𝑑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zh-CN" alt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570A12E7-E86D-4E13-A2B6-1228B3C6A6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71600" y="2924944"/>
                <a:ext cx="2070468" cy="43204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31AE57E4-FC9D-4A39-B762-504CB1D5E167}"/>
                  </a:ext>
                </a:extLst>
              </p:cNvPr>
              <p:cNvSpPr/>
              <p:nvPr/>
            </p:nvSpPr>
            <p:spPr bwMode="auto">
              <a:xfrm>
                <a:off x="971600" y="3356992"/>
                <a:ext cx="2070468" cy="43204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algn="l"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𝑖𝑓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=0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𝑔𝑜𝑡𝑜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8</m:t>
                      </m:r>
                    </m:oMath>
                  </m:oMathPara>
                </a14:m>
                <a:endParaRPr lang="zh-CN" alt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31AE57E4-FC9D-4A39-B762-504CB1D5E1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71600" y="3356992"/>
                <a:ext cx="2070468" cy="432048"/>
              </a:xfrm>
              <a:prstGeom prst="rect">
                <a:avLst/>
              </a:prstGeom>
              <a:blipFill>
                <a:blip r:embed="rId6"/>
                <a:stretch>
                  <a:fillRect r="-292" b="-4110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BC664044-E80B-44B0-A036-5E3FE9904F5F}"/>
                  </a:ext>
                </a:extLst>
              </p:cNvPr>
              <p:cNvSpPr/>
              <p:nvPr/>
            </p:nvSpPr>
            <p:spPr bwMode="auto">
              <a:xfrm>
                <a:off x="971600" y="3789040"/>
                <a:ext cx="2070468" cy="43204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algn="l"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zh-CN" alt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BC664044-E80B-44B0-A036-5E3FE9904F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71600" y="3789040"/>
                <a:ext cx="2070468" cy="43204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15D102D6-FA53-47B4-A62A-A7EFF2BE55BD}"/>
                  </a:ext>
                </a:extLst>
              </p:cNvPr>
              <p:cNvSpPr/>
              <p:nvPr/>
            </p:nvSpPr>
            <p:spPr bwMode="auto">
              <a:xfrm>
                <a:off x="971600" y="4221088"/>
                <a:ext cx="2070468" cy="43204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algn="l"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zh-CN" alt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15D102D6-FA53-47B4-A62A-A7EFF2BE55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71600" y="4221088"/>
                <a:ext cx="2070468" cy="43204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32B38828-C3EB-4260-99FE-51EA89293090}"/>
                  </a:ext>
                </a:extLst>
              </p:cNvPr>
              <p:cNvSpPr/>
              <p:nvPr/>
            </p:nvSpPr>
            <p:spPr bwMode="auto">
              <a:xfrm>
                <a:off x="971600" y="4653136"/>
                <a:ext cx="2070468" cy="43204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algn="l"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𝑔𝑜𝑡𝑜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3</m:t>
                      </m:r>
                    </m:oMath>
                  </m:oMathPara>
                </a14:m>
                <a:endParaRPr lang="zh-CN" alt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32B38828-C3EB-4260-99FE-51EA892930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71600" y="4653136"/>
                <a:ext cx="2070468" cy="432048"/>
              </a:xfrm>
              <a:prstGeom prst="rect">
                <a:avLst/>
              </a:prstGeom>
              <a:blipFill>
                <a:blip r:embed="rId9"/>
                <a:stretch>
                  <a:fillRect b="-2740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5DCFF885-8308-4234-9C1E-23E6DFDCC4D7}"/>
                  </a:ext>
                </a:extLst>
              </p:cNvPr>
              <p:cNvSpPr/>
              <p:nvPr/>
            </p:nvSpPr>
            <p:spPr bwMode="auto">
              <a:xfrm>
                <a:off x="971600" y="5085184"/>
                <a:ext cx="2070468" cy="43204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algn="l"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𝑤𝑟𝑖𝑡𝑒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zh-CN" alt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5DCFF885-8308-4234-9C1E-23E6DFDCC4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71600" y="5085184"/>
                <a:ext cx="2070468" cy="43204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24273B47-8150-4535-BDD2-9C1EFB458652}"/>
                  </a:ext>
                </a:extLst>
              </p:cNvPr>
              <p:cNvSpPr/>
              <p:nvPr/>
            </p:nvSpPr>
            <p:spPr bwMode="auto">
              <a:xfrm>
                <a:off x="971600" y="5517232"/>
                <a:ext cx="2070468" cy="43204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algn="l"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h𝑎𝑙𝑡</m:t>
                      </m:r>
                    </m:oMath>
                  </m:oMathPara>
                </a14:m>
                <a:endParaRPr lang="zh-CN" alt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24273B47-8150-4535-BDD2-9C1EFB4586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71600" y="5517232"/>
                <a:ext cx="2070468" cy="43204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CD6E6922-C227-40B1-9338-E3DBE2CB9871}"/>
                  </a:ext>
                </a:extLst>
              </p:cNvPr>
              <p:cNvSpPr/>
              <p:nvPr/>
            </p:nvSpPr>
            <p:spPr bwMode="auto">
              <a:xfrm>
                <a:off x="971600" y="2060848"/>
                <a:ext cx="2070468" cy="432048"/>
              </a:xfrm>
              <a:prstGeom prst="rect">
                <a:avLst/>
              </a:prstGeom>
              <a:solidFill>
                <a:srgbClr val="E84855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algn="l"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b="0" i="1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altLang="zh-CN" b="0" i="1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b="0" i="1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𝑟𝑒𝑎𝑑</m:t>
                      </m:r>
                      <m:r>
                        <a:rPr lang="en-US" altLang="zh-CN" b="0" i="1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b="0" i="1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zh-CN" altLang="en-US" b="0" i="1" dirty="0">
                  <a:solidFill>
                    <a:srgbClr val="FFFFFF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CD6E6922-C227-40B1-9338-E3DBE2CB98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71600" y="2060848"/>
                <a:ext cx="2070468" cy="43204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FB93744B-0F40-4E46-940F-E3C8838EE77F}"/>
                  </a:ext>
                </a:extLst>
              </p:cNvPr>
              <p:cNvSpPr/>
              <p:nvPr/>
            </p:nvSpPr>
            <p:spPr bwMode="auto">
              <a:xfrm>
                <a:off x="971600" y="5085184"/>
                <a:ext cx="2070468" cy="432048"/>
              </a:xfrm>
              <a:prstGeom prst="rect">
                <a:avLst/>
              </a:prstGeom>
              <a:solidFill>
                <a:srgbClr val="E84855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algn="l"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b="0" i="1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e>
                      </m:d>
                      <m:r>
                        <a:rPr lang="en-US" altLang="zh-CN" b="0" i="1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b="0" i="1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𝑤𝑟𝑖𝑡𝑒</m:t>
                      </m:r>
                      <m:r>
                        <a:rPr lang="en-US" altLang="zh-CN" b="0" i="1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b="0" i="1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zh-CN" altLang="en-US" b="0" i="1" dirty="0">
                  <a:solidFill>
                    <a:srgbClr val="FFFFFF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FB93744B-0F40-4E46-940F-E3C8838EE7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71600" y="5085184"/>
                <a:ext cx="2070468" cy="43204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B91588FE-369F-4253-8A62-ED20FF5A1329}"/>
                  </a:ext>
                </a:extLst>
              </p:cNvPr>
              <p:cNvSpPr/>
              <p:nvPr/>
            </p:nvSpPr>
            <p:spPr bwMode="auto">
              <a:xfrm>
                <a:off x="971600" y="3789040"/>
                <a:ext cx="2070468" cy="432048"/>
              </a:xfrm>
              <a:prstGeom prst="rect">
                <a:avLst/>
              </a:prstGeom>
              <a:solidFill>
                <a:srgbClr val="E84855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algn="l"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b="0" i="1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e>
                      </m:d>
                      <m:r>
                        <a:rPr lang="en-US" altLang="zh-CN" b="0" i="1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b="0" i="1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zh-CN" b="0" i="1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zh-CN" altLang="en-US" b="0" i="1" dirty="0">
                  <a:solidFill>
                    <a:srgbClr val="FFFFFF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B91588FE-369F-4253-8A62-ED20FF5A13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71600" y="3789040"/>
                <a:ext cx="2070468" cy="432048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97854659-1CB9-4AAB-AF99-DF7D348EDED1}"/>
                  </a:ext>
                </a:extLst>
              </p:cNvPr>
              <p:cNvSpPr/>
              <p:nvPr/>
            </p:nvSpPr>
            <p:spPr bwMode="auto">
              <a:xfrm>
                <a:off x="971600" y="2924944"/>
                <a:ext cx="2070468" cy="432048"/>
              </a:xfrm>
              <a:prstGeom prst="rect">
                <a:avLst/>
              </a:prstGeom>
              <a:solidFill>
                <a:srgbClr val="E84855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algn="l"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b="0" i="1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en-US" altLang="zh-CN" b="0" i="1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b="0" i="1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altLang="zh-CN" b="0" i="1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zh-CN" b="0" i="1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b="0" i="1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𝑚𝑜𝑑</m:t>
                      </m:r>
                      <m:r>
                        <a:rPr lang="en-US" altLang="zh-CN" b="0" i="1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b="0" i="1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zh-CN" altLang="en-US" b="0" i="1" dirty="0">
                  <a:solidFill>
                    <a:srgbClr val="FFFFFF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97854659-1CB9-4AAB-AF99-DF7D348EDE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71600" y="2924944"/>
                <a:ext cx="2070468" cy="432048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组合 2">
            <a:extLst>
              <a:ext uri="{FF2B5EF4-FFF2-40B4-BE49-F238E27FC236}">
                <a16:creationId xmlns:a16="http://schemas.microsoft.com/office/drawing/2014/main" id="{A0DB9D88-5078-4DB5-A281-B6227612868F}"/>
              </a:ext>
            </a:extLst>
          </p:cNvPr>
          <p:cNvGrpSpPr/>
          <p:nvPr/>
        </p:nvGrpSpPr>
        <p:grpSpPr>
          <a:xfrm>
            <a:off x="5004048" y="1772816"/>
            <a:ext cx="2070468" cy="4605163"/>
            <a:chOff x="5004048" y="1772816"/>
            <a:chExt cx="2070468" cy="460516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矩形 22">
                  <a:extLst>
                    <a:ext uri="{FF2B5EF4-FFF2-40B4-BE49-F238E27FC236}">
                      <a16:creationId xmlns:a16="http://schemas.microsoft.com/office/drawing/2014/main" id="{C648C2F6-8E05-4350-9F8D-6BDCEF00D952}"/>
                    </a:ext>
                  </a:extLst>
                </p:cNvPr>
                <p:cNvSpPr/>
                <p:nvPr/>
              </p:nvSpPr>
              <p:spPr bwMode="auto">
                <a:xfrm>
                  <a:off x="5004048" y="2204864"/>
                  <a:ext cx="2070468" cy="43204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rtlCol="0" anchor="ctr"/>
                <a:lstStyle/>
                <a:p>
                  <a:pPr algn="l" eaLnBrk="1" hangingPunct="1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𝑟𝑒𝑎𝑑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oMath>
                    </m:oMathPara>
                  </a14:m>
                  <a:endParaRPr lang="zh-CN" altLang="en-US" b="0" i="1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3" name="矩形 22">
                  <a:extLst>
                    <a:ext uri="{FF2B5EF4-FFF2-40B4-BE49-F238E27FC236}">
                      <a16:creationId xmlns:a16="http://schemas.microsoft.com/office/drawing/2014/main" id="{C648C2F6-8E05-4350-9F8D-6BDCEF00D95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5004048" y="2204864"/>
                  <a:ext cx="2070468" cy="432048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矩形 23">
                  <a:extLst>
                    <a:ext uri="{FF2B5EF4-FFF2-40B4-BE49-F238E27FC236}">
                      <a16:creationId xmlns:a16="http://schemas.microsoft.com/office/drawing/2014/main" id="{D4AD31B1-8268-49AB-8029-1D2F441898AB}"/>
                    </a:ext>
                  </a:extLst>
                </p:cNvPr>
                <p:cNvSpPr/>
                <p:nvPr/>
              </p:nvSpPr>
              <p:spPr bwMode="auto">
                <a:xfrm>
                  <a:off x="5004048" y="3281635"/>
                  <a:ext cx="2070468" cy="43204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rtlCol="0" anchor="ctr"/>
                <a:lstStyle/>
                <a:p>
                  <a:pPr algn="l" eaLnBrk="1" hangingPunct="1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𝑖𝑓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=0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𝑔𝑜𝑡𝑜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 8</m:t>
                        </m:r>
                      </m:oMath>
                    </m:oMathPara>
                  </a14:m>
                  <a:endParaRPr lang="zh-CN" altLang="en-US" b="0" i="1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4" name="矩形 23">
                  <a:extLst>
                    <a:ext uri="{FF2B5EF4-FFF2-40B4-BE49-F238E27FC236}">
                      <a16:creationId xmlns:a16="http://schemas.microsoft.com/office/drawing/2014/main" id="{D4AD31B1-8268-49AB-8029-1D2F441898A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5004048" y="3281635"/>
                  <a:ext cx="2070468" cy="432048"/>
                </a:xfrm>
                <a:prstGeom prst="rect">
                  <a:avLst/>
                </a:prstGeom>
                <a:blipFill>
                  <a:blip r:embed="rId17"/>
                  <a:stretch>
                    <a:fillRect b="-4110"/>
                  </a:stretch>
                </a:blip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矩形 24">
                  <a:extLst>
                    <a:ext uri="{FF2B5EF4-FFF2-40B4-BE49-F238E27FC236}">
                      <a16:creationId xmlns:a16="http://schemas.microsoft.com/office/drawing/2014/main" id="{44816C61-97E7-4EE5-930D-8BD8980565F1}"/>
                    </a:ext>
                  </a:extLst>
                </p:cNvPr>
                <p:cNvSpPr/>
                <p:nvPr/>
              </p:nvSpPr>
              <p:spPr bwMode="auto">
                <a:xfrm>
                  <a:off x="5004048" y="4361755"/>
                  <a:ext cx="2070468" cy="43204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rtlCol="0" anchor="ctr"/>
                <a:lstStyle/>
                <a:p>
                  <a:pPr algn="l" eaLnBrk="1" hangingPunct="1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oMath>
                    </m:oMathPara>
                  </a14:m>
                  <a:endParaRPr lang="zh-CN" altLang="en-US" b="0" i="1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5" name="矩形 24">
                  <a:extLst>
                    <a:ext uri="{FF2B5EF4-FFF2-40B4-BE49-F238E27FC236}">
                      <a16:creationId xmlns:a16="http://schemas.microsoft.com/office/drawing/2014/main" id="{44816C61-97E7-4EE5-930D-8BD8980565F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5004048" y="4361755"/>
                  <a:ext cx="2070468" cy="432048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矩形 25">
                  <a:extLst>
                    <a:ext uri="{FF2B5EF4-FFF2-40B4-BE49-F238E27FC236}">
                      <a16:creationId xmlns:a16="http://schemas.microsoft.com/office/drawing/2014/main" id="{B54DE0DD-BA92-499B-A5E4-11E05D20C2BD}"/>
                    </a:ext>
                  </a:extLst>
                </p:cNvPr>
                <p:cNvSpPr/>
                <p:nvPr/>
              </p:nvSpPr>
              <p:spPr bwMode="auto">
                <a:xfrm>
                  <a:off x="5004048" y="4793803"/>
                  <a:ext cx="2070468" cy="43204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rtlCol="0" anchor="ctr"/>
                <a:lstStyle/>
                <a:p>
                  <a:pPr algn="l" eaLnBrk="1" hangingPunct="1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7</m:t>
                            </m:r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𝑔𝑜𝑡𝑜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 3</m:t>
                        </m:r>
                      </m:oMath>
                    </m:oMathPara>
                  </a14:m>
                  <a:endParaRPr lang="zh-CN" altLang="en-US" b="0" i="1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6" name="矩形 25">
                  <a:extLst>
                    <a:ext uri="{FF2B5EF4-FFF2-40B4-BE49-F238E27FC236}">
                      <a16:creationId xmlns:a16="http://schemas.microsoft.com/office/drawing/2014/main" id="{B54DE0DD-BA92-499B-A5E4-11E05D20C2B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5004048" y="4793803"/>
                  <a:ext cx="2070468" cy="432048"/>
                </a:xfrm>
                <a:prstGeom prst="rect">
                  <a:avLst/>
                </a:prstGeom>
                <a:blipFill>
                  <a:blip r:embed="rId19"/>
                  <a:stretch>
                    <a:fillRect b="-2740"/>
                  </a:stretch>
                </a:blip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矩形 26">
                  <a:extLst>
                    <a:ext uri="{FF2B5EF4-FFF2-40B4-BE49-F238E27FC236}">
                      <a16:creationId xmlns:a16="http://schemas.microsoft.com/office/drawing/2014/main" id="{095DCA72-8438-4701-BD8A-9551D10BABB4}"/>
                    </a:ext>
                  </a:extLst>
                </p:cNvPr>
                <p:cNvSpPr/>
                <p:nvPr/>
              </p:nvSpPr>
              <p:spPr bwMode="auto">
                <a:xfrm>
                  <a:off x="5004048" y="5945931"/>
                  <a:ext cx="2070468" cy="43204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rtlCol="0" anchor="ctr"/>
                <a:lstStyle/>
                <a:p>
                  <a:pPr algn="l" eaLnBrk="1" hangingPunct="1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9</m:t>
                            </m:r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h𝑎𝑙𝑡</m:t>
                        </m:r>
                      </m:oMath>
                    </m:oMathPara>
                  </a14:m>
                  <a:endParaRPr lang="zh-CN" altLang="en-US" b="0" i="1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7" name="矩形 26">
                  <a:extLst>
                    <a:ext uri="{FF2B5EF4-FFF2-40B4-BE49-F238E27FC236}">
                      <a16:creationId xmlns:a16="http://schemas.microsoft.com/office/drawing/2014/main" id="{095DCA72-8438-4701-BD8A-9551D10BABB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5004048" y="5945931"/>
                  <a:ext cx="2070468" cy="432048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矩形 27">
                  <a:extLst>
                    <a:ext uri="{FF2B5EF4-FFF2-40B4-BE49-F238E27FC236}">
                      <a16:creationId xmlns:a16="http://schemas.microsoft.com/office/drawing/2014/main" id="{A169C70B-10FA-4EFD-8FE4-53DE3883A9C3}"/>
                    </a:ext>
                  </a:extLst>
                </p:cNvPr>
                <p:cNvSpPr/>
                <p:nvPr/>
              </p:nvSpPr>
              <p:spPr bwMode="auto">
                <a:xfrm>
                  <a:off x="5004048" y="1772816"/>
                  <a:ext cx="2070468" cy="432048"/>
                </a:xfrm>
                <a:prstGeom prst="rect">
                  <a:avLst/>
                </a:prstGeom>
                <a:solidFill>
                  <a:srgbClr val="E84855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rtlCol="0" anchor="ctr"/>
                <a:lstStyle/>
                <a:p>
                  <a:pPr algn="l" eaLnBrk="1" hangingPunct="1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CN" b="0" i="1" smtClean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r>
                          <a:rPr lang="en-US" altLang="zh-CN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𝑟𝑒𝑎𝑑</m:t>
                        </m:r>
                        <m:r>
                          <a:rPr lang="en-US" altLang="zh-CN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oMath>
                    </m:oMathPara>
                  </a14:m>
                  <a:endParaRPr lang="zh-CN" altLang="en-US" b="0" i="1" dirty="0">
                    <a:solidFill>
                      <a:srgbClr val="FFFFFF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8" name="矩形 27">
                  <a:extLst>
                    <a:ext uri="{FF2B5EF4-FFF2-40B4-BE49-F238E27FC236}">
                      <a16:creationId xmlns:a16="http://schemas.microsoft.com/office/drawing/2014/main" id="{A169C70B-10FA-4EFD-8FE4-53DE3883A9C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5004048" y="1772816"/>
                  <a:ext cx="2070468" cy="432048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矩形 28">
                  <a:extLst>
                    <a:ext uri="{FF2B5EF4-FFF2-40B4-BE49-F238E27FC236}">
                      <a16:creationId xmlns:a16="http://schemas.microsoft.com/office/drawing/2014/main" id="{1BC04485-C8BE-4D5D-8EC0-A8F37E9F9A24}"/>
                    </a:ext>
                  </a:extLst>
                </p:cNvPr>
                <p:cNvSpPr/>
                <p:nvPr/>
              </p:nvSpPr>
              <p:spPr bwMode="auto">
                <a:xfrm>
                  <a:off x="5004048" y="5513883"/>
                  <a:ext cx="2070468" cy="432048"/>
                </a:xfrm>
                <a:prstGeom prst="rect">
                  <a:avLst/>
                </a:prstGeom>
                <a:solidFill>
                  <a:srgbClr val="E84855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rtlCol="0" anchor="ctr"/>
                <a:lstStyle/>
                <a:p>
                  <a:pPr algn="l" eaLnBrk="1" hangingPunct="1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CN" b="0" i="1" smtClean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8</m:t>
                            </m:r>
                          </m:e>
                        </m:d>
                        <m:r>
                          <a:rPr lang="en-US" altLang="zh-CN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𝑤𝑟𝑖𝑡𝑒</m:t>
                        </m:r>
                        <m:r>
                          <a:rPr lang="en-US" altLang="zh-CN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oMath>
                    </m:oMathPara>
                  </a14:m>
                  <a:endParaRPr lang="zh-CN" altLang="en-US" b="0" i="1" dirty="0">
                    <a:solidFill>
                      <a:srgbClr val="FFFFFF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9" name="矩形 28">
                  <a:extLst>
                    <a:ext uri="{FF2B5EF4-FFF2-40B4-BE49-F238E27FC236}">
                      <a16:creationId xmlns:a16="http://schemas.microsoft.com/office/drawing/2014/main" id="{1BC04485-C8BE-4D5D-8EC0-A8F37E9F9A2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5004048" y="5513883"/>
                  <a:ext cx="2070468" cy="432048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矩形 29">
                  <a:extLst>
                    <a:ext uri="{FF2B5EF4-FFF2-40B4-BE49-F238E27FC236}">
                      <a16:creationId xmlns:a16="http://schemas.microsoft.com/office/drawing/2014/main" id="{6FDAB1BA-4898-479F-A4C2-8799C742C587}"/>
                    </a:ext>
                  </a:extLst>
                </p:cNvPr>
                <p:cNvSpPr/>
                <p:nvPr/>
              </p:nvSpPr>
              <p:spPr bwMode="auto">
                <a:xfrm>
                  <a:off x="5004048" y="3929707"/>
                  <a:ext cx="2070468" cy="432048"/>
                </a:xfrm>
                <a:prstGeom prst="rect">
                  <a:avLst/>
                </a:prstGeom>
                <a:solidFill>
                  <a:srgbClr val="E84855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rtlCol="0" anchor="ctr"/>
                <a:lstStyle/>
                <a:p>
                  <a:pPr algn="l" eaLnBrk="1" hangingPunct="1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CN" b="0" i="1" smtClean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e>
                        </m:d>
                        <m:r>
                          <a:rPr lang="en-US" altLang="zh-CN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zh-CN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oMath>
                    </m:oMathPara>
                  </a14:m>
                  <a:endParaRPr lang="zh-CN" altLang="en-US" b="0" i="1" dirty="0">
                    <a:solidFill>
                      <a:srgbClr val="FFFFFF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30" name="矩形 29">
                  <a:extLst>
                    <a:ext uri="{FF2B5EF4-FFF2-40B4-BE49-F238E27FC236}">
                      <a16:creationId xmlns:a16="http://schemas.microsoft.com/office/drawing/2014/main" id="{6FDAB1BA-4898-479F-A4C2-8799C742C58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5004048" y="3929707"/>
                  <a:ext cx="2070468" cy="432048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矩形 30">
                  <a:extLst>
                    <a:ext uri="{FF2B5EF4-FFF2-40B4-BE49-F238E27FC236}">
                      <a16:creationId xmlns:a16="http://schemas.microsoft.com/office/drawing/2014/main" id="{2505056E-655E-49D2-A742-17E60510D1C5}"/>
                    </a:ext>
                  </a:extLst>
                </p:cNvPr>
                <p:cNvSpPr/>
                <p:nvPr/>
              </p:nvSpPr>
              <p:spPr bwMode="auto">
                <a:xfrm>
                  <a:off x="5004048" y="2849587"/>
                  <a:ext cx="2070468" cy="432048"/>
                </a:xfrm>
                <a:prstGeom prst="rect">
                  <a:avLst/>
                </a:prstGeom>
                <a:solidFill>
                  <a:srgbClr val="E84855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rtlCol="0" anchor="ctr"/>
                <a:lstStyle/>
                <a:p>
                  <a:pPr algn="l" eaLnBrk="1" hangingPunct="1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CN" b="0" i="1" smtClean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d>
                        <m:r>
                          <a:rPr lang="en-US" altLang="zh-CN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altLang="zh-CN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zh-CN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en-US" altLang="zh-CN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oMath>
                    </m:oMathPara>
                  </a14:m>
                  <a:endParaRPr lang="zh-CN" altLang="en-US" b="0" i="1" dirty="0">
                    <a:solidFill>
                      <a:srgbClr val="FFFFFF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31" name="矩形 30">
                  <a:extLst>
                    <a:ext uri="{FF2B5EF4-FFF2-40B4-BE49-F238E27FC236}">
                      <a16:creationId xmlns:a16="http://schemas.microsoft.com/office/drawing/2014/main" id="{2505056E-655E-49D2-A742-17E60510D1C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5004048" y="2849587"/>
                  <a:ext cx="2070468" cy="432048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517501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557521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基本块的优化</a:t>
            </a: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24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35496" y="35913"/>
            <a:ext cx="22894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10.2.1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基本块及流图</a:t>
            </a:r>
          </a:p>
        </p:txBody>
      </p:sp>
      <p:sp>
        <p:nvSpPr>
          <p:cNvPr id="6" name="TextBox 8">
            <a:extLst>
              <a:ext uri="{FF2B5EF4-FFF2-40B4-BE49-F238E27FC236}">
                <a16:creationId xmlns:a16="http://schemas.microsoft.com/office/drawing/2014/main" id="{820F275A-4B06-4C22-BC0E-FF24D02409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1330" y="1196752"/>
            <a:ext cx="8856984" cy="1021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zh-CN" altLang="en-US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删除公共子表达式</a:t>
            </a:r>
            <a:endParaRPr lang="en-US" altLang="zh-CN" sz="20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zh-CN" altLang="en-US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删除无用赋值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8">
                <a:extLst>
                  <a:ext uri="{FF2B5EF4-FFF2-40B4-BE49-F238E27FC236}">
                    <a16:creationId xmlns:a16="http://schemas.microsoft.com/office/drawing/2014/main" id="{3F6690DC-A3C5-4142-9675-84C57593354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51330" y="2218635"/>
                <a:ext cx="8856984" cy="185589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342900" indent="-3429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>
                  <a:lnSpc>
                    <a:spcPct val="150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p"/>
                </a:pPr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合并已知量</a:t>
                </a:r>
              </a:p>
              <a:p>
                <a:pPr marL="358775" lvl="1" indent="0">
                  <a:lnSpc>
                    <a:spcPct val="150000"/>
                  </a:lnSpc>
                  <a:spcBef>
                    <a:spcPct val="2000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18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=2</m:t>
                      </m:r>
                    </m:oMath>
                  </m:oMathPara>
                </a14:m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358775" lvl="1" indent="0">
                  <a:lnSpc>
                    <a:spcPct val="150000"/>
                  </a:lnSpc>
                  <a:spcBef>
                    <a:spcPct val="20000"/>
                  </a:spcBef>
                </a:pPr>
                <a:r>
                  <a:rPr lang="en-US" altLang="zh-CN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...</a:t>
                </a:r>
              </a:p>
              <a:p>
                <a:pPr marL="358775" lvl="1" indent="0">
                  <a:lnSpc>
                    <a:spcPct val="150000"/>
                  </a:lnSpc>
                  <a:spcBef>
                    <a:spcPct val="200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4∗</m:t>
                    </m:r>
                    <m:sSub>
                      <m:sSubPr>
                        <m:ctrlP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		</a:t>
                </a:r>
                <a:r>
                  <a:rPr lang="en-US" altLang="zh-CN" sz="1800" b="0" dirty="0"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8</m:t>
                    </m:r>
                  </m:oMath>
                </a14:m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TextBox 8">
                <a:extLst>
                  <a:ext uri="{FF2B5EF4-FFF2-40B4-BE49-F238E27FC236}">
                    <a16:creationId xmlns:a16="http://schemas.microsoft.com/office/drawing/2014/main" id="{3F6690DC-A3C5-4142-9675-84C5759335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51330" y="2218635"/>
                <a:ext cx="8856984" cy="1855893"/>
              </a:xfrm>
              <a:prstGeom prst="rect">
                <a:avLst/>
              </a:prstGeom>
              <a:blipFill>
                <a:blip r:embed="rId3"/>
                <a:stretch>
                  <a:fillRect l="-619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8">
                <a:extLst>
                  <a:ext uri="{FF2B5EF4-FFF2-40B4-BE49-F238E27FC236}">
                    <a16:creationId xmlns:a16="http://schemas.microsoft.com/office/drawing/2014/main" id="{07A0645F-E69E-43EF-A806-FD1E8C7DCDB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51330" y="4074528"/>
                <a:ext cx="8856984" cy="9694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342900" indent="-3429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>
                  <a:lnSpc>
                    <a:spcPct val="150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p"/>
                </a:pPr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临时变量改名</a:t>
                </a:r>
              </a:p>
              <a:p>
                <a:pPr marL="358775" lvl="1" indent="0">
                  <a:lnSpc>
                    <a:spcPct val="150000"/>
                  </a:lnSpc>
                  <a:spcBef>
                    <a:spcPct val="200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𝑏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𝑐</m:t>
                    </m:r>
                  </m:oMath>
                </a14:m>
                <a:r>
                  <a:rPr lang="en-US" altLang="zh-CN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		</a:t>
                </a:r>
                <a:r>
                  <a:rPr lang="en-US" altLang="zh-CN" sz="1800" b="0" dirty="0"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𝑆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𝑏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𝑐</m:t>
                    </m:r>
                  </m:oMath>
                </a14:m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TextBox 8">
                <a:extLst>
                  <a:ext uri="{FF2B5EF4-FFF2-40B4-BE49-F238E27FC236}">
                    <a16:creationId xmlns:a16="http://schemas.microsoft.com/office/drawing/2014/main" id="{07A0645F-E69E-43EF-A806-FD1E8C7DCD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51330" y="4074528"/>
                <a:ext cx="8856984" cy="969496"/>
              </a:xfrm>
              <a:prstGeom prst="rect">
                <a:avLst/>
              </a:prstGeom>
              <a:blipFill>
                <a:blip r:embed="rId4"/>
                <a:stretch>
                  <a:fillRect l="-619" b="-629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91037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557521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基本块的优化</a:t>
            </a: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25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35496" y="35913"/>
            <a:ext cx="22894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10.2.1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基本块及流图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8">
                <a:extLst>
                  <a:ext uri="{FF2B5EF4-FFF2-40B4-BE49-F238E27FC236}">
                    <a16:creationId xmlns:a16="http://schemas.microsoft.com/office/drawing/2014/main" id="{3F6690DC-A3C5-4142-9675-84C57593354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51330" y="1196752"/>
                <a:ext cx="8856984" cy="144571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342900" indent="-3429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>
                  <a:lnSpc>
                    <a:spcPct val="150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p"/>
                </a:pPr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交换语句位置</a:t>
                </a:r>
              </a:p>
              <a:p>
                <a:pPr marL="358775" lvl="1" indent="0">
                  <a:lnSpc>
                    <a:spcPct val="150000"/>
                  </a:lnSpc>
                  <a:spcBef>
                    <a:spcPct val="200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𝑏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𝑐</m:t>
                    </m:r>
                  </m:oMath>
                </a14:m>
                <a:r>
                  <a:rPr lang="en-US" altLang="zh-CN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		</a:t>
                </a:r>
                <a:r>
                  <a:rPr lang="en-US" altLang="zh-CN" sz="1800" b="0" dirty="0"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𝑦</m:t>
                    </m:r>
                  </m:oMath>
                </a14:m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358775" lvl="1" indent="0">
                  <a:lnSpc>
                    <a:spcPct val="150000"/>
                  </a:lnSpc>
                  <a:spcBef>
                    <a:spcPct val="200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𝑦</m:t>
                    </m:r>
                  </m:oMath>
                </a14:m>
                <a:r>
                  <a:rPr lang="en-US" altLang="zh-CN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𝑏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𝑐</m:t>
                    </m:r>
                  </m:oMath>
                </a14:m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TextBox 8">
                <a:extLst>
                  <a:ext uri="{FF2B5EF4-FFF2-40B4-BE49-F238E27FC236}">
                    <a16:creationId xmlns:a16="http://schemas.microsoft.com/office/drawing/2014/main" id="{3F6690DC-A3C5-4142-9675-84C5759335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51330" y="1196752"/>
                <a:ext cx="8856984" cy="1445717"/>
              </a:xfrm>
              <a:prstGeom prst="rect">
                <a:avLst/>
              </a:prstGeom>
              <a:blipFill>
                <a:blip r:embed="rId3"/>
                <a:stretch>
                  <a:fillRect l="-619" b="-1688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8">
                <a:extLst>
                  <a:ext uri="{FF2B5EF4-FFF2-40B4-BE49-F238E27FC236}">
                    <a16:creationId xmlns:a16="http://schemas.microsoft.com/office/drawing/2014/main" id="{07A0645F-E69E-43EF-A806-FD1E8C7DCDB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51330" y="3052645"/>
                <a:ext cx="8856984" cy="19468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342900" indent="-3429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>
                  <a:lnSpc>
                    <a:spcPct val="150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p"/>
                </a:pPr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代数变换</a:t>
                </a:r>
              </a:p>
              <a:p>
                <a:pPr marL="358775" lvl="1" indent="0">
                  <a:lnSpc>
                    <a:spcPct val="150000"/>
                  </a:lnSpc>
                  <a:spcBef>
                    <a:spcPct val="20000"/>
                  </a:spcBef>
                </a:pP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+0</m:t>
                    </m:r>
                  </m:oMath>
                </a14:m>
                <a:r>
                  <a:rPr lang="en-US" altLang="zh-CN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		</a:t>
                </a:r>
                <a:r>
                  <a:rPr lang="en-US" altLang="zh-CN" sz="1800" b="0" dirty="0">
                    <a:solidFill>
                      <a:srgbClr val="1B998B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// </a:t>
                </a:r>
                <a:r>
                  <a:rPr lang="zh-CN" altLang="en-US" sz="1800" b="0" dirty="0">
                    <a:solidFill>
                      <a:srgbClr val="1B998B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可删除</a:t>
                </a:r>
                <a:endParaRPr lang="en-US" altLang="zh-CN" sz="1800" b="0" dirty="0">
                  <a:solidFill>
                    <a:srgbClr val="1B998B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358775" lvl="1" indent="0">
                  <a:lnSpc>
                    <a:spcPct val="150000"/>
                  </a:lnSpc>
                  <a:spcBef>
                    <a:spcPct val="20000"/>
                  </a:spcBef>
                </a:pPr>
                <a14:m>
                  <m:oMath xmlns:m="http://schemas.openxmlformats.org/officeDocument/2006/math"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∗1</m:t>
                    </m:r>
                  </m:oMath>
                </a14:m>
                <a:r>
                  <a:rPr lang="en-US" altLang="zh-CN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		</a:t>
                </a:r>
                <a:r>
                  <a:rPr lang="en-US" altLang="zh-CN" sz="1800" b="0" dirty="0">
                    <a:solidFill>
                      <a:srgbClr val="1B998B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// </a:t>
                </a:r>
                <a:r>
                  <a:rPr lang="zh-CN" altLang="en-US" sz="1800" b="0" dirty="0">
                    <a:solidFill>
                      <a:srgbClr val="1B998B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可删除</a:t>
                </a:r>
                <a:endParaRPr lang="en-US" altLang="zh-CN" sz="1800" b="0" dirty="0">
                  <a:solidFill>
                    <a:srgbClr val="1B998B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358775" lvl="1" indent="0">
                  <a:lnSpc>
                    <a:spcPct val="150000"/>
                  </a:lnSpc>
                  <a:spcBef>
                    <a:spcPct val="20000"/>
                  </a:spcBef>
                </a:pPr>
                <a14:m>
                  <m:oMath xmlns:m="http://schemas.openxmlformats.org/officeDocument/2006/math"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𝑦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 ^ 2</m:t>
                    </m:r>
                  </m:oMath>
                </a14:m>
                <a:r>
                  <a:rPr lang="en-US" altLang="zh-CN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		</a:t>
                </a:r>
                <a:r>
                  <a:rPr lang="en-US" altLang="zh-CN" sz="1800" b="0" dirty="0"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𝑦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∗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𝑦</m:t>
                    </m:r>
                  </m:oMath>
                </a14:m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TextBox 8">
                <a:extLst>
                  <a:ext uri="{FF2B5EF4-FFF2-40B4-BE49-F238E27FC236}">
                    <a16:creationId xmlns:a16="http://schemas.microsoft.com/office/drawing/2014/main" id="{07A0645F-E69E-43EF-A806-FD1E8C7DCD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51330" y="3052645"/>
                <a:ext cx="8856984" cy="1946815"/>
              </a:xfrm>
              <a:prstGeom prst="rect">
                <a:avLst/>
              </a:prstGeom>
              <a:blipFill>
                <a:blip r:embed="rId4"/>
                <a:stretch>
                  <a:fillRect l="-619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30078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557521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基本块的优化</a:t>
            </a: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26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35496" y="35913"/>
            <a:ext cx="22894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10.2.1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基本块及流图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8">
                <a:extLst>
                  <a:ext uri="{FF2B5EF4-FFF2-40B4-BE49-F238E27FC236}">
                    <a16:creationId xmlns:a16="http://schemas.microsoft.com/office/drawing/2014/main" id="{3F6690DC-A3C5-4142-9675-84C57593354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51330" y="1196752"/>
                <a:ext cx="8741150" cy="18621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342900" indent="-3429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>
                  <a:lnSpc>
                    <a:spcPct val="150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p"/>
                </a:pPr>
                <a:r>
                  <a:rPr lang="zh-CN" altLang="en-US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流图</a:t>
                </a:r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：以基本块为结点，通过有向图表示。</a:t>
                </a:r>
              </a:p>
              <a:p>
                <a:pPr marL="644525" lvl="1">
                  <a:lnSpc>
                    <a:spcPct val="150000"/>
                  </a:lnSpc>
                  <a:spcBef>
                    <a:spcPct val="20000"/>
                  </a:spcBef>
                  <a:buFont typeface="Wingdings" panose="05000000000000000000" pitchFamily="2" charset="2"/>
                  <a:buChar char="Ø"/>
                </a:pP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如果一个结点的基本块的入口语句是程序的第一条语句，则此结点为</a:t>
                </a:r>
                <a:r>
                  <a:rPr lang="zh-CN" altLang="en-US" sz="18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首结点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。</a:t>
                </a:r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644525" lvl="1">
                  <a:lnSpc>
                    <a:spcPct val="150000"/>
                  </a:lnSpc>
                  <a:spcBef>
                    <a:spcPct val="20000"/>
                  </a:spcBef>
                  <a:buFont typeface="Wingdings" panose="05000000000000000000" pitchFamily="2" charset="2"/>
                  <a:buChar char="Ø"/>
                </a:pP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如果在某个执行顺序中，基本块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紧接在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之后执行，则从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有一条有向边，称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是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的</a:t>
                </a:r>
                <a:r>
                  <a:rPr lang="zh-CN" altLang="en-US" sz="18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前驱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是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的</a:t>
                </a:r>
                <a:r>
                  <a:rPr lang="zh-CN" altLang="en-US" sz="18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后继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。</a:t>
                </a:r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TextBox 8">
                <a:extLst>
                  <a:ext uri="{FF2B5EF4-FFF2-40B4-BE49-F238E27FC236}">
                    <a16:creationId xmlns:a16="http://schemas.microsoft.com/office/drawing/2014/main" id="{3F6690DC-A3C5-4142-9675-84C5759335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51330" y="1196752"/>
                <a:ext cx="8741150" cy="1862176"/>
              </a:xfrm>
              <a:prstGeom prst="rect">
                <a:avLst/>
              </a:prstGeom>
              <a:blipFill>
                <a:blip r:embed="rId3"/>
                <a:stretch>
                  <a:fillRect l="-628" b="-4248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C6DA0491-43F1-4E83-988C-A2BE87C9EC90}"/>
                  </a:ext>
                </a:extLst>
              </p:cNvPr>
              <p:cNvSpPr/>
              <p:nvPr/>
            </p:nvSpPr>
            <p:spPr bwMode="auto">
              <a:xfrm>
                <a:off x="3635896" y="3284984"/>
                <a:ext cx="2160240" cy="604941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𝑟𝑒𝑎𝑑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altLang="zh-CN" b="0" i="1" dirty="0">
                  <a:latin typeface="Cambria Math" panose="02040503050406030204" pitchFamily="18" charset="0"/>
                </a:endParaRPr>
              </a:p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𝑟𝑒𝑎𝑑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C6DA0491-43F1-4E83-988C-A2BE87C9EC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635896" y="3284984"/>
                <a:ext cx="2160240" cy="60494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254EBC3A-F0CF-4FB9-A724-814DBD0F0E51}"/>
                  </a:ext>
                </a:extLst>
              </p:cNvPr>
              <p:cNvSpPr/>
              <p:nvPr/>
            </p:nvSpPr>
            <p:spPr bwMode="auto">
              <a:xfrm>
                <a:off x="3635896" y="4437112"/>
                <a:ext cx="2160240" cy="604941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𝑚𝑜𝑑</m:t>
                      </m:r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zh-CN" altLang="en-US" i="1" dirty="0">
                  <a:solidFill>
                    <a:srgbClr val="FFFFFF"/>
                  </a:solidFill>
                  <a:latin typeface="Cambria Math" panose="02040503050406030204" pitchFamily="18" charset="0"/>
                </a:endParaRPr>
              </a:p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𝑖𝑓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=0 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𝑔𝑜𝑡𝑜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 8</m:t>
                      </m:r>
                    </m:oMath>
                  </m:oMathPara>
                </a14:m>
                <a:endParaRPr lang="zh-CN" alt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254EBC3A-F0CF-4FB9-A724-814DBD0F0E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635896" y="4437112"/>
                <a:ext cx="2160240" cy="604941"/>
              </a:xfrm>
              <a:prstGeom prst="rect">
                <a:avLst/>
              </a:prstGeom>
              <a:blipFill>
                <a:blip r:embed="rId5"/>
                <a:stretch>
                  <a:fillRect b="-10891"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9E94DF61-32CC-4038-AD37-20EF68B2B7C0}"/>
                  </a:ext>
                </a:extLst>
              </p:cNvPr>
              <p:cNvSpPr/>
              <p:nvPr/>
            </p:nvSpPr>
            <p:spPr bwMode="auto">
              <a:xfrm>
                <a:off x="1691680" y="5644356"/>
                <a:ext cx="1584176" cy="962603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e>
                      </m:d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zh-CN" alt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6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7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𝑔𝑜𝑡𝑜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 3</m:t>
                      </m:r>
                    </m:oMath>
                  </m:oMathPara>
                </a14:m>
                <a:endParaRPr lang="zh-CN" alt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9E94DF61-32CC-4038-AD37-20EF68B2B7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691680" y="5644356"/>
                <a:ext cx="1584176" cy="962603"/>
              </a:xfrm>
              <a:prstGeom prst="rect">
                <a:avLst/>
              </a:prstGeom>
              <a:blipFill>
                <a:blip r:embed="rId6"/>
                <a:stretch>
                  <a:fillRect b="-1875"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A2F32E05-6377-482A-8F07-FE094CA4045E}"/>
                  </a:ext>
                </a:extLst>
              </p:cNvPr>
              <p:cNvSpPr/>
              <p:nvPr/>
            </p:nvSpPr>
            <p:spPr bwMode="auto">
              <a:xfrm>
                <a:off x="5665862" y="5644356"/>
                <a:ext cx="1584176" cy="75663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e>
                      </m:d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𝑤𝑟𝑖𝑡𝑒</m:t>
                      </m:r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zh-CN" alt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9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h𝑎𝑙𝑡</m:t>
                      </m:r>
                    </m:oMath>
                  </m:oMathPara>
                </a14:m>
                <a:endParaRPr lang="zh-CN" alt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A2F32E05-6377-482A-8F07-FE094CA4045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665862" y="5644356"/>
                <a:ext cx="1584176" cy="7566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E4B43BDA-D1BF-4182-B49F-FAEAE2B6C7DA}"/>
                  </a:ext>
                </a:extLst>
              </p:cNvPr>
              <p:cNvSpPr/>
              <p:nvPr/>
            </p:nvSpPr>
            <p:spPr>
              <a:xfrm>
                <a:off x="5424994" y="2880887"/>
                <a:ext cx="48173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E4B43BDA-D1BF-4182-B49F-FAEAE2B6C7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4994" y="2880887"/>
                <a:ext cx="481735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83DB8585-D5C9-48D2-B54A-D814A469A714}"/>
                  </a:ext>
                </a:extLst>
              </p:cNvPr>
              <p:cNvSpPr/>
              <p:nvPr/>
            </p:nvSpPr>
            <p:spPr>
              <a:xfrm>
                <a:off x="5424994" y="4059691"/>
                <a:ext cx="48705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83DB8585-D5C9-48D2-B54A-D814A469A7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4994" y="4059691"/>
                <a:ext cx="487056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428AA952-6C03-4EA0-BBB6-AD842E5F3220}"/>
                  </a:ext>
                </a:extLst>
              </p:cNvPr>
              <p:cNvSpPr/>
              <p:nvPr/>
            </p:nvSpPr>
            <p:spPr>
              <a:xfrm>
                <a:off x="1658207" y="5213974"/>
                <a:ext cx="48705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428AA952-6C03-4EA0-BBB6-AD842E5F32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8207" y="5213974"/>
                <a:ext cx="487056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98DAC0A6-D63B-425B-92DE-86A6F654C33A}"/>
              </a:ext>
            </a:extLst>
          </p:cNvPr>
          <p:cNvCxnSpPr>
            <a:cxnSpLocks/>
            <a:stCxn id="9" idx="2"/>
            <a:endCxn id="22" idx="0"/>
          </p:cNvCxnSpPr>
          <p:nvPr/>
        </p:nvCxnSpPr>
        <p:spPr>
          <a:xfrm>
            <a:off x="4716016" y="3889925"/>
            <a:ext cx="0" cy="54718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连接符: 肘形 28">
            <a:extLst>
              <a:ext uri="{FF2B5EF4-FFF2-40B4-BE49-F238E27FC236}">
                <a16:creationId xmlns:a16="http://schemas.microsoft.com/office/drawing/2014/main" id="{E2E90CB1-1785-4D70-9F77-AF41D9E69593}"/>
              </a:ext>
            </a:extLst>
          </p:cNvPr>
          <p:cNvCxnSpPr>
            <a:cxnSpLocks/>
            <a:stCxn id="22" idx="2"/>
            <a:endCxn id="24" idx="0"/>
          </p:cNvCxnSpPr>
          <p:nvPr/>
        </p:nvCxnSpPr>
        <p:spPr>
          <a:xfrm rot="16200000" flipH="1">
            <a:off x="5285832" y="4472237"/>
            <a:ext cx="602303" cy="1741934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BF0CD498-86CC-4039-94B1-3BED22ABC365}"/>
                  </a:ext>
                </a:extLst>
              </p:cNvPr>
              <p:cNvSpPr/>
              <p:nvPr/>
            </p:nvSpPr>
            <p:spPr>
              <a:xfrm>
                <a:off x="6762982" y="5293390"/>
                <a:ext cx="48705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BF0CD498-86CC-4039-94B1-3BED22ABC36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2982" y="5293390"/>
                <a:ext cx="487056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连接符: 肘形 30">
            <a:extLst>
              <a:ext uri="{FF2B5EF4-FFF2-40B4-BE49-F238E27FC236}">
                <a16:creationId xmlns:a16="http://schemas.microsoft.com/office/drawing/2014/main" id="{97BACE31-835D-4F94-B270-0F860205833B}"/>
              </a:ext>
            </a:extLst>
          </p:cNvPr>
          <p:cNvCxnSpPr>
            <a:cxnSpLocks/>
            <a:stCxn id="22" idx="2"/>
            <a:endCxn id="23" idx="0"/>
          </p:cNvCxnSpPr>
          <p:nvPr/>
        </p:nvCxnSpPr>
        <p:spPr>
          <a:xfrm rot="5400000">
            <a:off x="3298741" y="4227080"/>
            <a:ext cx="602303" cy="2232248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连接符: 肘形 33">
            <a:extLst>
              <a:ext uri="{FF2B5EF4-FFF2-40B4-BE49-F238E27FC236}">
                <a16:creationId xmlns:a16="http://schemas.microsoft.com/office/drawing/2014/main" id="{35135431-5BC5-4387-BCB1-F6E73D7B85AC}"/>
              </a:ext>
            </a:extLst>
          </p:cNvPr>
          <p:cNvCxnSpPr>
            <a:cxnSpLocks/>
            <a:stCxn id="23" idx="1"/>
            <a:endCxn id="22" idx="1"/>
          </p:cNvCxnSpPr>
          <p:nvPr/>
        </p:nvCxnSpPr>
        <p:spPr>
          <a:xfrm rot="10800000" flipH="1">
            <a:off x="1691680" y="4739584"/>
            <a:ext cx="1944216" cy="1386075"/>
          </a:xfrm>
          <a:prstGeom prst="bentConnector3">
            <a:avLst>
              <a:gd name="adj1" fmla="val -11758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92088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44016" y="557521"/>
            <a:ext cx="89147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第十章 代码优化</a:t>
            </a: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27</a:t>
            </a:fld>
            <a:endParaRPr lang="en-US" dirty="0"/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B3A6E021-B61D-4A35-A52C-B625E50FDD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9258" y="1159685"/>
            <a:ext cx="4342742" cy="38534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10.1 </a:t>
            </a:r>
            <a:r>
              <a:rPr lang="zh-CN" altLang="en-US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概述</a:t>
            </a:r>
            <a:endParaRPr lang="en-US" altLang="zh-CN" sz="20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10.2 </a:t>
            </a:r>
            <a:r>
              <a:rPr lang="zh-CN" altLang="en-US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局部优化</a:t>
            </a:r>
            <a:endParaRPr lang="en-US" altLang="zh-CN" sz="20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10.2.1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基本块及流图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10.2.2 </a:t>
            </a:r>
            <a:r>
              <a:rPr lang="zh-CN" altLang="en-US" sz="18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基本块的</a:t>
            </a:r>
            <a:r>
              <a:rPr lang="en-US" altLang="zh-CN" sz="18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DAG</a:t>
            </a:r>
            <a:r>
              <a:rPr lang="zh-CN" altLang="en-US" sz="18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表示及其应用</a:t>
            </a:r>
            <a:endParaRPr lang="en-US" altLang="zh-CN" sz="1800" b="0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10.3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循环优化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10.3.1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代码外提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10.3.2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强度削弱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10.3.3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删除归纳变量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" name="TextBox 8">
            <a:extLst>
              <a:ext uri="{FF2B5EF4-FFF2-40B4-BE49-F238E27FC236}">
                <a16:creationId xmlns:a16="http://schemas.microsoft.com/office/drawing/2014/main" id="{F7539282-C020-4A6E-977E-03EC67263F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44008" y="1159685"/>
            <a:ext cx="4342742" cy="32748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10.4 </a:t>
            </a:r>
            <a:r>
              <a:rPr lang="zh-CN" altLang="en-US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数据流分析</a:t>
            </a:r>
            <a:endParaRPr lang="en-US" altLang="zh-CN" sz="20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10.4.1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任意路径数据流分析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10.4.2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全路径数据流分析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10.4.3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数据流问题的分类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10.4.4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其它主要数据流问题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10.4.5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利用数据流信息进行全局优化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584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557521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基本块的</a:t>
            </a:r>
            <a:r>
              <a:rPr lang="en-US" altLang="zh-CN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DAG</a:t>
            </a:r>
            <a:endParaRPr lang="zh-CN" altLang="en-US" sz="32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28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35496" y="35913"/>
            <a:ext cx="3715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10.2.2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基本块的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DAG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表示及其应用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3F6690DC-A3C5-4142-9675-84C5759335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1330" y="1196752"/>
            <a:ext cx="8741150" cy="23884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zh-CN" altLang="en-US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一个基本块的</a:t>
            </a:r>
            <a:r>
              <a:rPr lang="en-US" altLang="zh-CN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DAG</a:t>
            </a:r>
            <a:r>
              <a:rPr lang="zh-CN" altLang="en-US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是一种结点带有下述</a:t>
            </a:r>
            <a:r>
              <a:rPr lang="zh-CN" altLang="en-US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标记</a:t>
            </a:r>
            <a:r>
              <a:rPr lang="zh-CN" altLang="en-US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或</a:t>
            </a:r>
            <a:r>
              <a:rPr lang="zh-CN" altLang="en-US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附加信息</a:t>
            </a:r>
            <a:r>
              <a:rPr lang="zh-CN" altLang="en-US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</a:t>
            </a:r>
            <a:r>
              <a:rPr lang="en-US" altLang="zh-CN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DAG</a:t>
            </a:r>
            <a:endParaRPr lang="zh-CN" altLang="en-US" sz="20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44525" lvl="1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结点圈内为</a:t>
            </a:r>
            <a:r>
              <a:rPr lang="zh-CN" altLang="en-US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编号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，下面为</a:t>
            </a:r>
            <a:r>
              <a:rPr lang="zh-CN" altLang="en-US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标记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，右面为</a:t>
            </a:r>
            <a:r>
              <a:rPr lang="zh-CN" altLang="en-US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附加信息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  <a:endParaRPr lang="en-US" altLang="zh-CN" sz="1800" b="0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44525" lvl="1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zh-CN" altLang="en-US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叶结点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：</a:t>
            </a:r>
            <a:r>
              <a:rPr lang="zh-CN" altLang="en-US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标记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为变量名或常数，表示该结点变量或常数的值；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44525" lvl="1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zh-CN" altLang="en-US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内部结点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：</a:t>
            </a:r>
            <a:r>
              <a:rPr lang="zh-CN" altLang="en-US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标记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为运算符，表示后继结点的运算结果；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44525" lvl="1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各节点可能</a:t>
            </a:r>
            <a:r>
              <a:rPr lang="zh-CN" altLang="en-US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附加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一个或多个变量名，表示这些变量具有该结点的值。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椭圆 17">
                <a:extLst>
                  <a:ext uri="{FF2B5EF4-FFF2-40B4-BE49-F238E27FC236}">
                    <a16:creationId xmlns:a16="http://schemas.microsoft.com/office/drawing/2014/main" id="{E0EFF108-F2DC-48B4-9367-03A1186A33F1}"/>
                  </a:ext>
                </a:extLst>
              </p:cNvPr>
              <p:cNvSpPr/>
              <p:nvPr/>
            </p:nvSpPr>
            <p:spPr>
              <a:xfrm>
                <a:off x="1229663" y="4005064"/>
                <a:ext cx="360040" cy="36004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𝑛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8" name="椭圆 17">
                <a:extLst>
                  <a:ext uri="{FF2B5EF4-FFF2-40B4-BE49-F238E27FC236}">
                    <a16:creationId xmlns:a16="http://schemas.microsoft.com/office/drawing/2014/main" id="{E0EFF108-F2DC-48B4-9367-03A1186A33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9663" y="4005064"/>
                <a:ext cx="360040" cy="360040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57A16D99-16B2-4A58-8E7D-AB288382E47F}"/>
                  </a:ext>
                </a:extLst>
              </p:cNvPr>
              <p:cNvSpPr/>
              <p:nvPr/>
            </p:nvSpPr>
            <p:spPr>
              <a:xfrm>
                <a:off x="788358" y="5546415"/>
                <a:ext cx="1242648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eaLnBrk="1" hangingPunct="1">
                  <a:spcBef>
                    <a:spcPct val="50000"/>
                  </a:spcBef>
                </a:pPr>
                <a:r>
                  <a:rPr lang="en-US" altLang="zh-CN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</a:t>
                </a:r>
                <a:r>
                  <a:rPr lang="zh-CN" altLang="en-US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型四元式</a:t>
                </a:r>
                <a:endParaRPr lang="en-US" altLang="zh-CN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eaLnBrk="1" hangingPunct="1">
                  <a:spcBef>
                    <a:spcPct val="5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altLang="zh-CN" dirty="0">
                  <a:solidFill>
                    <a:schemeClr val="tx1"/>
                  </a:solidFill>
                  <a:latin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57A16D99-16B2-4A58-8E7D-AB288382E4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358" y="5546415"/>
                <a:ext cx="1242648" cy="646331"/>
              </a:xfrm>
              <a:prstGeom prst="rect">
                <a:avLst/>
              </a:prstGeom>
              <a:blipFill>
                <a:blip r:embed="rId4"/>
                <a:stretch>
                  <a:fillRect l="-3922" t="-5660" r="-44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280E6B72-F8BF-4A39-A6AD-F08E0E6DA97F}"/>
                  </a:ext>
                </a:extLst>
              </p:cNvPr>
              <p:cNvSpPr/>
              <p:nvPr/>
            </p:nvSpPr>
            <p:spPr>
              <a:xfrm>
                <a:off x="1563954" y="4005064"/>
                <a:ext cx="38568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280E6B72-F8BF-4A39-A6AD-F08E0E6DA9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3954" y="4005064"/>
                <a:ext cx="385682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8D8D8FD7-0BC1-4A0F-93F5-3A378C595268}"/>
                  </a:ext>
                </a:extLst>
              </p:cNvPr>
              <p:cNvSpPr/>
              <p:nvPr/>
            </p:nvSpPr>
            <p:spPr>
              <a:xfrm>
                <a:off x="1213227" y="4374396"/>
                <a:ext cx="39607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8D8D8FD7-0BC1-4A0F-93F5-3A378C5952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3227" y="4374396"/>
                <a:ext cx="396070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87C56F52-67C5-418C-8367-2EF6AA45542C}"/>
                  </a:ext>
                </a:extLst>
              </p:cNvPr>
              <p:cNvSpPr/>
              <p:nvPr/>
            </p:nvSpPr>
            <p:spPr>
              <a:xfrm>
                <a:off x="3093228" y="5546415"/>
                <a:ext cx="1242648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eaLnBrk="1" hangingPunct="1">
                  <a:spcBef>
                    <a:spcPct val="50000"/>
                  </a:spcBef>
                </a:pPr>
                <a:r>
                  <a:rPr lang="en-US" altLang="zh-CN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r>
                  <a:rPr lang="zh-CN" altLang="en-US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型四元式</a:t>
                </a:r>
                <a:endParaRPr lang="en-US" altLang="zh-CN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eaLnBrk="1" hangingPunct="1">
                  <a:spcBef>
                    <a:spcPct val="5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altLang="zh-CN" dirty="0">
                  <a:solidFill>
                    <a:schemeClr val="tx1"/>
                  </a:solidFill>
                  <a:latin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87C56F52-67C5-418C-8367-2EF6AA4554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3228" y="5546415"/>
                <a:ext cx="1242648" cy="646331"/>
              </a:xfrm>
              <a:prstGeom prst="rect">
                <a:avLst/>
              </a:prstGeom>
              <a:blipFill>
                <a:blip r:embed="rId7"/>
                <a:stretch>
                  <a:fillRect l="-3922" t="-5660" r="-44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椭圆 32">
                <a:extLst>
                  <a:ext uri="{FF2B5EF4-FFF2-40B4-BE49-F238E27FC236}">
                    <a16:creationId xmlns:a16="http://schemas.microsoft.com/office/drawing/2014/main" id="{E68B6844-4411-45AA-8D79-3D1E70615FCC}"/>
                  </a:ext>
                </a:extLst>
              </p:cNvPr>
              <p:cNvSpPr/>
              <p:nvPr/>
            </p:nvSpPr>
            <p:spPr>
              <a:xfrm>
                <a:off x="3528197" y="4689140"/>
                <a:ext cx="360040" cy="36004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𝑛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33" name="椭圆 32">
                <a:extLst>
                  <a:ext uri="{FF2B5EF4-FFF2-40B4-BE49-F238E27FC236}">
                    <a16:creationId xmlns:a16="http://schemas.microsoft.com/office/drawing/2014/main" id="{E68B6844-4411-45AA-8D79-3D1E70615F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8197" y="4689140"/>
                <a:ext cx="360040" cy="360040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F3624A5B-88DD-4B53-B053-E72B8C6A50D8}"/>
                  </a:ext>
                </a:extLst>
              </p:cNvPr>
              <p:cNvSpPr/>
              <p:nvPr/>
            </p:nvSpPr>
            <p:spPr>
              <a:xfrm>
                <a:off x="3510182" y="5058472"/>
                <a:ext cx="39607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F3624A5B-88DD-4B53-B053-E72B8C6A50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0182" y="5058472"/>
                <a:ext cx="396070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椭圆 35">
                <a:extLst>
                  <a:ext uri="{FF2B5EF4-FFF2-40B4-BE49-F238E27FC236}">
                    <a16:creationId xmlns:a16="http://schemas.microsoft.com/office/drawing/2014/main" id="{28479B0C-8A57-4E3F-AEC7-3E1857DBD010}"/>
                  </a:ext>
                </a:extLst>
              </p:cNvPr>
              <p:cNvSpPr/>
              <p:nvPr/>
            </p:nvSpPr>
            <p:spPr>
              <a:xfrm>
                <a:off x="3528197" y="3786239"/>
                <a:ext cx="360040" cy="36004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𝑛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36" name="椭圆 35">
                <a:extLst>
                  <a:ext uri="{FF2B5EF4-FFF2-40B4-BE49-F238E27FC236}">
                    <a16:creationId xmlns:a16="http://schemas.microsoft.com/office/drawing/2014/main" id="{28479B0C-8A57-4E3F-AEC7-3E1857DBD0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8197" y="3786239"/>
                <a:ext cx="360040" cy="360040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7DA3B20F-28EB-48F8-920F-586089FA3FE7}"/>
              </a:ext>
            </a:extLst>
          </p:cNvPr>
          <p:cNvCxnSpPr>
            <a:stCxn id="33" idx="0"/>
            <a:endCxn id="36" idx="4"/>
          </p:cNvCxnSpPr>
          <p:nvPr/>
        </p:nvCxnSpPr>
        <p:spPr>
          <a:xfrm flipV="1">
            <a:off x="3708217" y="4146279"/>
            <a:ext cx="0" cy="54286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FBE31459-296B-4900-A50D-31E8FFCB3604}"/>
                  </a:ext>
                </a:extLst>
              </p:cNvPr>
              <p:cNvSpPr/>
              <p:nvPr/>
            </p:nvSpPr>
            <p:spPr>
              <a:xfrm>
                <a:off x="3678589" y="4048377"/>
                <a:ext cx="37414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FBE31459-296B-4900-A50D-31E8FFCB36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8589" y="4048377"/>
                <a:ext cx="374140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60EAA49C-E9F7-47AE-ADFB-0E56D4273530}"/>
                  </a:ext>
                </a:extLst>
              </p:cNvPr>
              <p:cNvSpPr/>
              <p:nvPr/>
            </p:nvSpPr>
            <p:spPr>
              <a:xfrm>
                <a:off x="3839303" y="3794824"/>
                <a:ext cx="38568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60EAA49C-E9F7-47AE-ADFB-0E56D42735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9303" y="3794824"/>
                <a:ext cx="385682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矩形 36">
                <a:extLst>
                  <a:ext uri="{FF2B5EF4-FFF2-40B4-BE49-F238E27FC236}">
                    <a16:creationId xmlns:a16="http://schemas.microsoft.com/office/drawing/2014/main" id="{51700323-B5BB-4B0D-961B-048B87F6F482}"/>
                  </a:ext>
                </a:extLst>
              </p:cNvPr>
              <p:cNvSpPr/>
              <p:nvPr/>
            </p:nvSpPr>
            <p:spPr>
              <a:xfrm>
                <a:off x="5431818" y="5546415"/>
                <a:ext cx="2211375" cy="7848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eaLnBrk="1" hangingPunct="1">
                  <a:spcBef>
                    <a:spcPct val="50000"/>
                  </a:spcBef>
                </a:pPr>
                <a:r>
                  <a:rPr lang="en-US" altLang="zh-CN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</a:t>
                </a:r>
                <a:r>
                  <a:rPr lang="zh-CN" altLang="en-US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型四元式</a:t>
                </a:r>
                <a:endParaRPr lang="en-US" altLang="zh-CN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eaLnBrk="1" hangingPunct="1">
                  <a:spcBef>
                    <a:spcPct val="50000"/>
                  </a:spcBef>
                </a:pP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𝐵</m:t>
                    </m:r>
                    <m:r>
                      <a:rPr lang="zh-CN" alt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  <a:latin typeface="Tahoma" panose="020B0604030504040204" pitchFamily="34" charset="0"/>
                  </a:rPr>
                  <a:t>或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altLang="zh-CN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CN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altLang="zh-CN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altLang="zh-CN" dirty="0">
                  <a:solidFill>
                    <a:schemeClr val="tx1"/>
                  </a:solidFill>
                  <a:latin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37" name="矩形 36">
                <a:extLst>
                  <a:ext uri="{FF2B5EF4-FFF2-40B4-BE49-F238E27FC236}">
                    <a16:creationId xmlns:a16="http://schemas.microsoft.com/office/drawing/2014/main" id="{51700323-B5BB-4B0D-961B-048B87F6F4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1818" y="5546415"/>
                <a:ext cx="2211375" cy="784830"/>
              </a:xfrm>
              <a:prstGeom prst="rect">
                <a:avLst/>
              </a:prstGeom>
              <a:blipFill>
                <a:blip r:embed="rId13"/>
                <a:stretch>
                  <a:fillRect t="-4651" r="-275" b="-930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椭圆 37">
                <a:extLst>
                  <a:ext uri="{FF2B5EF4-FFF2-40B4-BE49-F238E27FC236}">
                    <a16:creationId xmlns:a16="http://schemas.microsoft.com/office/drawing/2014/main" id="{4FDAA387-4CB6-49E2-B1A8-645BF822A07A}"/>
                  </a:ext>
                </a:extLst>
              </p:cNvPr>
              <p:cNvSpPr/>
              <p:nvPr/>
            </p:nvSpPr>
            <p:spPr>
              <a:xfrm>
                <a:off x="5251798" y="4689140"/>
                <a:ext cx="360040" cy="36004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𝑛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38" name="椭圆 37">
                <a:extLst>
                  <a:ext uri="{FF2B5EF4-FFF2-40B4-BE49-F238E27FC236}">
                    <a16:creationId xmlns:a16="http://schemas.microsoft.com/office/drawing/2014/main" id="{4FDAA387-4CB6-49E2-B1A8-645BF822A0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1798" y="4689140"/>
                <a:ext cx="360040" cy="360040"/>
              </a:xfrm>
              <a:prstGeom prst="ellipse">
                <a:avLst/>
              </a:prstGeom>
              <a:blipFill>
                <a:blip r:embed="rId14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椭圆 38">
                <a:extLst>
                  <a:ext uri="{FF2B5EF4-FFF2-40B4-BE49-F238E27FC236}">
                    <a16:creationId xmlns:a16="http://schemas.microsoft.com/office/drawing/2014/main" id="{390E8792-40AF-4D06-A0C6-E3DD8819B2EC}"/>
                  </a:ext>
                </a:extLst>
              </p:cNvPr>
              <p:cNvSpPr/>
              <p:nvPr/>
            </p:nvSpPr>
            <p:spPr>
              <a:xfrm>
                <a:off x="6177465" y="4689140"/>
                <a:ext cx="360040" cy="36004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𝑛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39" name="椭圆 38">
                <a:extLst>
                  <a:ext uri="{FF2B5EF4-FFF2-40B4-BE49-F238E27FC236}">
                    <a16:creationId xmlns:a16="http://schemas.microsoft.com/office/drawing/2014/main" id="{390E8792-40AF-4D06-A0C6-E3DD8819B2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7465" y="4689140"/>
                <a:ext cx="360040" cy="360040"/>
              </a:xfrm>
              <a:prstGeom prst="ellipse">
                <a:avLst/>
              </a:prstGeom>
              <a:blipFill>
                <a:blip r:embed="rId15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椭圆 39">
                <a:extLst>
                  <a:ext uri="{FF2B5EF4-FFF2-40B4-BE49-F238E27FC236}">
                    <a16:creationId xmlns:a16="http://schemas.microsoft.com/office/drawing/2014/main" id="{151299EE-D20C-4AC9-83D4-61327696F413}"/>
                  </a:ext>
                </a:extLst>
              </p:cNvPr>
              <p:cNvSpPr/>
              <p:nvPr/>
            </p:nvSpPr>
            <p:spPr>
              <a:xfrm>
                <a:off x="5714631" y="3786239"/>
                <a:ext cx="360040" cy="36004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𝑛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40" name="椭圆 39">
                <a:extLst>
                  <a:ext uri="{FF2B5EF4-FFF2-40B4-BE49-F238E27FC236}">
                    <a16:creationId xmlns:a16="http://schemas.microsoft.com/office/drawing/2014/main" id="{151299EE-D20C-4AC9-83D4-61327696F4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4631" y="3786239"/>
                <a:ext cx="360040" cy="360040"/>
              </a:xfrm>
              <a:prstGeom prst="ellipse">
                <a:avLst/>
              </a:prstGeom>
              <a:blipFill>
                <a:blip r:embed="rId16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5CACAD13-FF40-4C3F-BCF1-52F13B13B475}"/>
                  </a:ext>
                </a:extLst>
              </p:cNvPr>
              <p:cNvSpPr/>
              <p:nvPr/>
            </p:nvSpPr>
            <p:spPr>
              <a:xfrm>
                <a:off x="5233783" y="5058472"/>
                <a:ext cx="39607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5CACAD13-FF40-4C3F-BCF1-52F13B13B4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3783" y="5058472"/>
                <a:ext cx="396070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6963B19D-4ED8-49A6-8264-33DDFA363575}"/>
                  </a:ext>
                </a:extLst>
              </p:cNvPr>
              <p:cNvSpPr/>
              <p:nvPr/>
            </p:nvSpPr>
            <p:spPr>
              <a:xfrm>
                <a:off x="6177465" y="5058472"/>
                <a:ext cx="39607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6963B19D-4ED8-49A6-8264-33DDFA3635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7465" y="5058472"/>
                <a:ext cx="396070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id="{7D2B3F70-3EEC-4CA9-8C37-D4F1D8017E46}"/>
              </a:ext>
            </a:extLst>
          </p:cNvPr>
          <p:cNvCxnSpPr>
            <a:cxnSpLocks/>
            <a:stCxn id="38" idx="0"/>
            <a:endCxn id="40" idx="3"/>
          </p:cNvCxnSpPr>
          <p:nvPr/>
        </p:nvCxnSpPr>
        <p:spPr>
          <a:xfrm flipV="1">
            <a:off x="5431818" y="4093552"/>
            <a:ext cx="335540" cy="59558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>
            <a:extLst>
              <a:ext uri="{FF2B5EF4-FFF2-40B4-BE49-F238E27FC236}">
                <a16:creationId xmlns:a16="http://schemas.microsoft.com/office/drawing/2014/main" id="{5C392776-6B16-4D23-A93D-5BD09D0919C2}"/>
              </a:ext>
            </a:extLst>
          </p:cNvPr>
          <p:cNvCxnSpPr>
            <a:cxnSpLocks/>
            <a:stCxn id="39" idx="0"/>
            <a:endCxn id="40" idx="5"/>
          </p:cNvCxnSpPr>
          <p:nvPr/>
        </p:nvCxnSpPr>
        <p:spPr>
          <a:xfrm flipH="1" flipV="1">
            <a:off x="6021944" y="4093552"/>
            <a:ext cx="335541" cy="59558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矩形 44">
                <a:extLst>
                  <a:ext uri="{FF2B5EF4-FFF2-40B4-BE49-F238E27FC236}">
                    <a16:creationId xmlns:a16="http://schemas.microsoft.com/office/drawing/2014/main" id="{E3277F22-3BEC-42AA-A338-3958E588AFE2}"/>
                  </a:ext>
                </a:extLst>
              </p:cNvPr>
              <p:cNvSpPr/>
              <p:nvPr/>
            </p:nvSpPr>
            <p:spPr>
              <a:xfrm>
                <a:off x="5745612" y="4108783"/>
                <a:ext cx="37414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5" name="矩形 44">
                <a:extLst>
                  <a:ext uri="{FF2B5EF4-FFF2-40B4-BE49-F238E27FC236}">
                    <a16:creationId xmlns:a16="http://schemas.microsoft.com/office/drawing/2014/main" id="{E3277F22-3BEC-42AA-A338-3958E588AF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5612" y="4108783"/>
                <a:ext cx="374140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矩形 45">
                <a:extLst>
                  <a:ext uri="{FF2B5EF4-FFF2-40B4-BE49-F238E27FC236}">
                    <a16:creationId xmlns:a16="http://schemas.microsoft.com/office/drawing/2014/main" id="{F58D13EB-3CF9-4EAF-A721-BF5D31F1FF6F}"/>
                  </a:ext>
                </a:extLst>
              </p:cNvPr>
              <p:cNvSpPr/>
              <p:nvPr/>
            </p:nvSpPr>
            <p:spPr>
              <a:xfrm>
                <a:off x="6021944" y="3766708"/>
                <a:ext cx="38568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6" name="矩形 45">
                <a:extLst>
                  <a:ext uri="{FF2B5EF4-FFF2-40B4-BE49-F238E27FC236}">
                    <a16:creationId xmlns:a16="http://schemas.microsoft.com/office/drawing/2014/main" id="{F58D13EB-3CF9-4EAF-A721-BF5D31F1FF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1944" y="3766708"/>
                <a:ext cx="385682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椭圆 46">
                <a:extLst>
                  <a:ext uri="{FF2B5EF4-FFF2-40B4-BE49-F238E27FC236}">
                    <a16:creationId xmlns:a16="http://schemas.microsoft.com/office/drawing/2014/main" id="{203C6450-7CEB-46EC-B655-B6623F65EFCB}"/>
                  </a:ext>
                </a:extLst>
              </p:cNvPr>
              <p:cNvSpPr/>
              <p:nvPr/>
            </p:nvSpPr>
            <p:spPr>
              <a:xfrm>
                <a:off x="6922671" y="4678130"/>
                <a:ext cx="360040" cy="36004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𝑛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47" name="椭圆 46">
                <a:extLst>
                  <a:ext uri="{FF2B5EF4-FFF2-40B4-BE49-F238E27FC236}">
                    <a16:creationId xmlns:a16="http://schemas.microsoft.com/office/drawing/2014/main" id="{203C6450-7CEB-46EC-B655-B6623F65EF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2671" y="4678130"/>
                <a:ext cx="360040" cy="360040"/>
              </a:xfrm>
              <a:prstGeom prst="ellipse">
                <a:avLst/>
              </a:prstGeom>
              <a:blipFill>
                <a:blip r:embed="rId21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椭圆 47">
                <a:extLst>
                  <a:ext uri="{FF2B5EF4-FFF2-40B4-BE49-F238E27FC236}">
                    <a16:creationId xmlns:a16="http://schemas.microsoft.com/office/drawing/2014/main" id="{2C347262-33DF-421A-A18C-14A736D3961F}"/>
                  </a:ext>
                </a:extLst>
              </p:cNvPr>
              <p:cNvSpPr/>
              <p:nvPr/>
            </p:nvSpPr>
            <p:spPr>
              <a:xfrm>
                <a:off x="7848338" y="4678130"/>
                <a:ext cx="360040" cy="36004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𝑛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48" name="椭圆 47">
                <a:extLst>
                  <a:ext uri="{FF2B5EF4-FFF2-40B4-BE49-F238E27FC236}">
                    <a16:creationId xmlns:a16="http://schemas.microsoft.com/office/drawing/2014/main" id="{2C347262-33DF-421A-A18C-14A736D396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8338" y="4678130"/>
                <a:ext cx="360040" cy="360040"/>
              </a:xfrm>
              <a:prstGeom prst="ellipse">
                <a:avLst/>
              </a:prstGeom>
              <a:blipFill>
                <a:blip r:embed="rId22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椭圆 48">
                <a:extLst>
                  <a:ext uri="{FF2B5EF4-FFF2-40B4-BE49-F238E27FC236}">
                    <a16:creationId xmlns:a16="http://schemas.microsoft.com/office/drawing/2014/main" id="{DEF1A0BC-5E2C-4C35-8361-F7B2CA2D630C}"/>
                  </a:ext>
                </a:extLst>
              </p:cNvPr>
              <p:cNvSpPr/>
              <p:nvPr/>
            </p:nvSpPr>
            <p:spPr>
              <a:xfrm>
                <a:off x="7385504" y="3775229"/>
                <a:ext cx="360040" cy="36004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𝑛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49" name="椭圆 48">
                <a:extLst>
                  <a:ext uri="{FF2B5EF4-FFF2-40B4-BE49-F238E27FC236}">
                    <a16:creationId xmlns:a16="http://schemas.microsoft.com/office/drawing/2014/main" id="{DEF1A0BC-5E2C-4C35-8361-F7B2CA2D63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5504" y="3775229"/>
                <a:ext cx="360040" cy="360040"/>
              </a:xfrm>
              <a:prstGeom prst="ellipse">
                <a:avLst/>
              </a:prstGeom>
              <a:blipFill>
                <a:blip r:embed="rId23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矩形 49">
                <a:extLst>
                  <a:ext uri="{FF2B5EF4-FFF2-40B4-BE49-F238E27FC236}">
                    <a16:creationId xmlns:a16="http://schemas.microsoft.com/office/drawing/2014/main" id="{9ED19A20-A79A-4FE3-9847-30D6F4863732}"/>
                  </a:ext>
                </a:extLst>
              </p:cNvPr>
              <p:cNvSpPr/>
              <p:nvPr/>
            </p:nvSpPr>
            <p:spPr>
              <a:xfrm>
                <a:off x="6904656" y="5047462"/>
                <a:ext cx="39607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0" name="矩形 49">
                <a:extLst>
                  <a:ext uri="{FF2B5EF4-FFF2-40B4-BE49-F238E27FC236}">
                    <a16:creationId xmlns:a16="http://schemas.microsoft.com/office/drawing/2014/main" id="{9ED19A20-A79A-4FE3-9847-30D6F48637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4656" y="5047462"/>
                <a:ext cx="396070" cy="369332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矩形 50">
                <a:extLst>
                  <a:ext uri="{FF2B5EF4-FFF2-40B4-BE49-F238E27FC236}">
                    <a16:creationId xmlns:a16="http://schemas.microsoft.com/office/drawing/2014/main" id="{539EE63A-2B96-4F91-9A0B-F5251C96C388}"/>
                  </a:ext>
                </a:extLst>
              </p:cNvPr>
              <p:cNvSpPr/>
              <p:nvPr/>
            </p:nvSpPr>
            <p:spPr>
              <a:xfrm>
                <a:off x="7848338" y="5047462"/>
                <a:ext cx="39607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1" name="矩形 50">
                <a:extLst>
                  <a:ext uri="{FF2B5EF4-FFF2-40B4-BE49-F238E27FC236}">
                    <a16:creationId xmlns:a16="http://schemas.microsoft.com/office/drawing/2014/main" id="{539EE63A-2B96-4F91-9A0B-F5251C96C3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8338" y="5047462"/>
                <a:ext cx="396070" cy="369332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直接连接符 51">
            <a:extLst>
              <a:ext uri="{FF2B5EF4-FFF2-40B4-BE49-F238E27FC236}">
                <a16:creationId xmlns:a16="http://schemas.microsoft.com/office/drawing/2014/main" id="{124ACED5-0F63-4CE9-8765-4119BFF44591}"/>
              </a:ext>
            </a:extLst>
          </p:cNvPr>
          <p:cNvCxnSpPr>
            <a:cxnSpLocks/>
            <a:stCxn id="47" idx="0"/>
            <a:endCxn id="49" idx="3"/>
          </p:cNvCxnSpPr>
          <p:nvPr/>
        </p:nvCxnSpPr>
        <p:spPr>
          <a:xfrm flipV="1">
            <a:off x="7102691" y="4082542"/>
            <a:ext cx="335540" cy="59558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>
            <a:extLst>
              <a:ext uri="{FF2B5EF4-FFF2-40B4-BE49-F238E27FC236}">
                <a16:creationId xmlns:a16="http://schemas.microsoft.com/office/drawing/2014/main" id="{98C436DF-A201-45BC-9494-8E67286BE695}"/>
              </a:ext>
            </a:extLst>
          </p:cNvPr>
          <p:cNvCxnSpPr>
            <a:cxnSpLocks/>
            <a:stCxn id="48" idx="0"/>
            <a:endCxn id="49" idx="5"/>
          </p:cNvCxnSpPr>
          <p:nvPr/>
        </p:nvCxnSpPr>
        <p:spPr>
          <a:xfrm flipH="1" flipV="1">
            <a:off x="7692817" y="4082542"/>
            <a:ext cx="335541" cy="59558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矩形 53">
                <a:extLst>
                  <a:ext uri="{FF2B5EF4-FFF2-40B4-BE49-F238E27FC236}">
                    <a16:creationId xmlns:a16="http://schemas.microsoft.com/office/drawing/2014/main" id="{E20DCBF8-E2DF-4817-8D8E-A4BDE155F57D}"/>
                  </a:ext>
                </a:extLst>
              </p:cNvPr>
              <p:cNvSpPr/>
              <p:nvPr/>
            </p:nvSpPr>
            <p:spPr>
              <a:xfrm>
                <a:off x="7342177" y="4092781"/>
                <a:ext cx="44916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[ ]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4" name="矩形 53">
                <a:extLst>
                  <a:ext uri="{FF2B5EF4-FFF2-40B4-BE49-F238E27FC236}">
                    <a16:creationId xmlns:a16="http://schemas.microsoft.com/office/drawing/2014/main" id="{E20DCBF8-E2DF-4817-8D8E-A4BDE155F5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2177" y="4092781"/>
                <a:ext cx="449161" cy="369332"/>
              </a:xfrm>
              <a:prstGeom prst="rect">
                <a:avLst/>
              </a:prstGeom>
              <a:blipFill>
                <a:blip r:embed="rId26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矩形 54">
                <a:extLst>
                  <a:ext uri="{FF2B5EF4-FFF2-40B4-BE49-F238E27FC236}">
                    <a16:creationId xmlns:a16="http://schemas.microsoft.com/office/drawing/2014/main" id="{DBA71043-7BC2-4FF3-958E-701B1E735C35}"/>
                  </a:ext>
                </a:extLst>
              </p:cNvPr>
              <p:cNvSpPr/>
              <p:nvPr/>
            </p:nvSpPr>
            <p:spPr>
              <a:xfrm>
                <a:off x="7692817" y="3755698"/>
                <a:ext cx="38568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5" name="矩形 54">
                <a:extLst>
                  <a:ext uri="{FF2B5EF4-FFF2-40B4-BE49-F238E27FC236}">
                    <a16:creationId xmlns:a16="http://schemas.microsoft.com/office/drawing/2014/main" id="{DBA71043-7BC2-4FF3-958E-701B1E735C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2817" y="3755698"/>
                <a:ext cx="385682" cy="369332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226916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29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35496" y="35913"/>
            <a:ext cx="3715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10.2.2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基本块的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DAG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表示及其应用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3F6690DC-A3C5-4142-9675-84C5759335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1330" y="476672"/>
            <a:ext cx="8741150" cy="499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DAG</a:t>
            </a:r>
            <a:r>
              <a:rPr lang="zh-CN" altLang="en-US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优化的基本思想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8">
                <a:extLst>
                  <a:ext uri="{FF2B5EF4-FFF2-40B4-BE49-F238E27FC236}">
                    <a16:creationId xmlns:a16="http://schemas.microsoft.com/office/drawing/2014/main" id="{870908AC-BFD7-407E-84B3-8B8C150078E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51330" y="976104"/>
                <a:ext cx="8741150" cy="4587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342900" indent="-3429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 marL="85725" lvl="1" indent="0">
                  <a:lnSpc>
                    <a:spcPct val="150000"/>
                  </a:lnSpc>
                  <a:spcBef>
                    <a:spcPct val="20000"/>
                  </a:spcBef>
                </a:pP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（</a:t>
                </a:r>
                <a:r>
                  <a:rPr lang="en-US" altLang="zh-CN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1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）对每个四元式，如</a:t>
                </a: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sz="1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800" i="1">
                        <a:latin typeface="Cambria Math" panose="02040503050406030204" pitchFamily="18" charset="0"/>
                      </a:rPr>
                      <m:t>𝐵</m:t>
                    </m:r>
                    <m:r>
                      <a:rPr lang="zh-CN" altLang="en-US" sz="1800" b="0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</a:t>
                </a:r>
                <a:r>
                  <a:rPr lang="zh-CN" altLang="en-US" sz="18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找出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或</a:t>
                </a:r>
                <a:r>
                  <a:rPr lang="zh-CN" altLang="en-US" sz="18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建立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代表</a:t>
                </a: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sz="1800" b="0" i="1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当前值的结点；</a:t>
                </a:r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6" name="TextBox 8">
                <a:extLst>
                  <a:ext uri="{FF2B5EF4-FFF2-40B4-BE49-F238E27FC236}">
                    <a16:creationId xmlns:a16="http://schemas.microsoft.com/office/drawing/2014/main" id="{870908AC-BFD7-407E-84B3-8B8C150078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51330" y="976104"/>
                <a:ext cx="8741150" cy="458715"/>
              </a:xfrm>
              <a:prstGeom prst="rect">
                <a:avLst/>
              </a:prstGeom>
              <a:blipFill>
                <a:blip r:embed="rId3"/>
                <a:stretch>
                  <a:fillRect b="-21333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8">
                <a:extLst>
                  <a:ext uri="{FF2B5EF4-FFF2-40B4-BE49-F238E27FC236}">
                    <a16:creationId xmlns:a16="http://schemas.microsoft.com/office/drawing/2014/main" id="{050D1A45-9A47-4B8D-A1A1-0D39F9A9E40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51330" y="1434819"/>
                <a:ext cx="8741150" cy="87421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342900" indent="-3429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 marL="85725" lvl="1" indent="0">
                  <a:lnSpc>
                    <a:spcPct val="150000"/>
                  </a:lnSpc>
                  <a:spcBef>
                    <a:spcPct val="20000"/>
                  </a:spcBef>
                </a:pP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（</a:t>
                </a:r>
                <a:r>
                  <a:rPr lang="en-US" altLang="zh-CN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2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）若</a:t>
                </a: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zh-CN" altLang="en-US" sz="18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都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是</a:t>
                </a:r>
                <a:r>
                  <a:rPr lang="zh-CN" altLang="en-US" sz="18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叶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结点，且</a:t>
                </a:r>
                <a:r>
                  <a:rPr lang="zh-CN" altLang="en-US" sz="18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都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为</a:t>
                </a:r>
                <a:r>
                  <a:rPr lang="zh-CN" altLang="en-US" sz="18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常数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，则直接执行</a:t>
                </a: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pitchFamily="18" charset="0"/>
                      </a:rPr>
                      <m:t>𝐵</m:t>
                    </m:r>
                    <m:r>
                      <a:rPr lang="zh-CN" altLang="en-US" sz="1800" b="0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，然后建立以运算结果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𝑃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为标记的</a:t>
                </a:r>
                <a:r>
                  <a:rPr lang="zh-CN" altLang="en-US" sz="18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叶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结点，并把</a:t>
                </a: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附加上去，即</a:t>
                </a:r>
                <a:r>
                  <a:rPr lang="zh-CN" altLang="en-US" sz="18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合并已知量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；</a:t>
                </a:r>
                <a:r>
                  <a:rPr lang="en-US" altLang="zh-CN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或</a:t>
                </a:r>
                <a14:m>
                  <m:oMath xmlns:m="http://schemas.openxmlformats.org/officeDocument/2006/math">
                    <m:r>
                      <a:rPr lang="en-US" altLang="zh-CN" sz="1800" b="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𝐶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若新建立，删除之</a:t>
                </a:r>
                <a:r>
                  <a:rPr lang="en-US" altLang="zh-CN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)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；</a:t>
                </a:r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7" name="TextBox 8">
                <a:extLst>
                  <a:ext uri="{FF2B5EF4-FFF2-40B4-BE49-F238E27FC236}">
                    <a16:creationId xmlns:a16="http://schemas.microsoft.com/office/drawing/2014/main" id="{050D1A45-9A47-4B8D-A1A1-0D39F9A9E4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51330" y="1434819"/>
                <a:ext cx="8741150" cy="874214"/>
              </a:xfrm>
              <a:prstGeom prst="rect">
                <a:avLst/>
              </a:prstGeom>
              <a:blipFill>
                <a:blip r:embed="rId4"/>
                <a:stretch>
                  <a:fillRect b="-9722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8">
                <a:extLst>
                  <a:ext uri="{FF2B5EF4-FFF2-40B4-BE49-F238E27FC236}">
                    <a16:creationId xmlns:a16="http://schemas.microsoft.com/office/drawing/2014/main" id="{9AB61851-25AF-44AB-871D-40F32FEA517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51330" y="2309033"/>
                <a:ext cx="8741150" cy="87421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342900" indent="-3429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 marL="85725" lvl="1" indent="0">
                  <a:lnSpc>
                    <a:spcPct val="150000"/>
                  </a:lnSpc>
                  <a:spcBef>
                    <a:spcPct val="20000"/>
                  </a:spcBef>
                </a:pP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（</a:t>
                </a:r>
                <a:r>
                  <a:rPr lang="en-US" altLang="zh-CN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3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）若</a:t>
                </a: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或</a:t>
                </a:r>
                <a14:m>
                  <m:oMath xmlns:m="http://schemas.openxmlformats.org/officeDocument/2006/math">
                    <m:r>
                      <a:rPr lang="en-US" altLang="zh-CN" sz="1800" b="0" i="1" dirty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𝐶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是</a:t>
                </a:r>
                <a:r>
                  <a:rPr lang="zh-CN" altLang="en-US" sz="18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内部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结点，或</a:t>
                </a:r>
                <a:r>
                  <a:rPr lang="zh-CN" altLang="en-US" sz="18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至少一个不是常数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，则建立以</a:t>
                </a:r>
                <a14:m>
                  <m:oMath xmlns:m="http://schemas.openxmlformats.org/officeDocument/2006/math">
                    <m:r>
                      <a:rPr lang="zh-CN" altLang="en-US" sz="1800" b="0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为标记的新结点，此结点分别以</a:t>
                </a: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sz="1800" b="0" i="1" dirty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𝐶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为左右直接后继结点，并把</a:t>
                </a: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附加上去；</a:t>
                </a:r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8" name="TextBox 8">
                <a:extLst>
                  <a:ext uri="{FF2B5EF4-FFF2-40B4-BE49-F238E27FC236}">
                    <a16:creationId xmlns:a16="http://schemas.microsoft.com/office/drawing/2014/main" id="{9AB61851-25AF-44AB-871D-40F32FEA51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51330" y="2309033"/>
                <a:ext cx="8741150" cy="874214"/>
              </a:xfrm>
              <a:prstGeom prst="rect">
                <a:avLst/>
              </a:prstGeom>
              <a:blipFill>
                <a:blip r:embed="rId5"/>
                <a:stretch>
                  <a:fillRect b="-10490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8">
                <a:extLst>
                  <a:ext uri="{FF2B5EF4-FFF2-40B4-BE49-F238E27FC236}">
                    <a16:creationId xmlns:a16="http://schemas.microsoft.com/office/drawing/2014/main" id="{D6F9B6B7-5B92-4251-B5FE-5AEAD29987B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51330" y="3183247"/>
                <a:ext cx="8741150" cy="87421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342900" indent="-3429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 marL="85725" lvl="1" indent="0">
                  <a:lnSpc>
                    <a:spcPct val="150000"/>
                  </a:lnSpc>
                  <a:spcBef>
                    <a:spcPct val="20000"/>
                  </a:spcBef>
                </a:pP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（</a:t>
                </a:r>
                <a:r>
                  <a:rPr lang="en-US" altLang="zh-CN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4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）若第三步之前，</a:t>
                </a:r>
                <a:r>
                  <a:rPr lang="en-US" altLang="zh-CN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DAG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中已有结点有附加标记</a:t>
                </a: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，且此结点</a:t>
                </a:r>
                <a:r>
                  <a:rPr lang="zh-CN" altLang="en-US" sz="18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无前驱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，则在建立新结点的同时，把老结点上附加的</a:t>
                </a: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删除，即</a:t>
                </a:r>
                <a:r>
                  <a:rPr lang="zh-CN" altLang="en-US" sz="18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删除无用赋值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；</a:t>
                </a:r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9" name="TextBox 8">
                <a:extLst>
                  <a:ext uri="{FF2B5EF4-FFF2-40B4-BE49-F238E27FC236}">
                    <a16:creationId xmlns:a16="http://schemas.microsoft.com/office/drawing/2014/main" id="{D6F9B6B7-5B92-4251-B5FE-5AEAD29987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51330" y="3183247"/>
                <a:ext cx="8741150" cy="874214"/>
              </a:xfrm>
              <a:prstGeom prst="rect">
                <a:avLst/>
              </a:prstGeom>
              <a:blipFill>
                <a:blip r:embed="rId6"/>
                <a:stretch>
                  <a:fillRect b="-9722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8">
                <a:extLst>
                  <a:ext uri="{FF2B5EF4-FFF2-40B4-BE49-F238E27FC236}">
                    <a16:creationId xmlns:a16="http://schemas.microsoft.com/office/drawing/2014/main" id="{55A3F745-5D64-41FB-A934-0825610DAF1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51330" y="4057461"/>
                <a:ext cx="8741150" cy="87421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342900" indent="-3429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 marL="85725" lvl="1" indent="0">
                  <a:lnSpc>
                    <a:spcPct val="150000"/>
                  </a:lnSpc>
                  <a:spcBef>
                    <a:spcPct val="20000"/>
                  </a:spcBef>
                </a:pP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（</a:t>
                </a:r>
                <a:r>
                  <a:rPr lang="en-US" altLang="zh-CN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5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）若原来已有代表</a:t>
                </a: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pitchFamily="18" charset="0"/>
                      </a:rPr>
                      <m:t>𝐵</m:t>
                    </m:r>
                    <m:r>
                      <a:rPr lang="zh-CN" altLang="en-US" sz="1800" b="0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的结点，则不必建立新的结点，只需把</a:t>
                </a: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附加到代表</a:t>
                </a: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pitchFamily="18" charset="0"/>
                      </a:rPr>
                      <m:t>𝐵</m:t>
                    </m:r>
                    <m:r>
                      <a:rPr lang="zh-CN" altLang="en-US" sz="1800" b="0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的结点上去，即</a:t>
                </a:r>
                <a:r>
                  <a:rPr lang="zh-CN" altLang="en-US" sz="18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删除公共子表达式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。</a:t>
                </a:r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0" name="TextBox 8">
                <a:extLst>
                  <a:ext uri="{FF2B5EF4-FFF2-40B4-BE49-F238E27FC236}">
                    <a16:creationId xmlns:a16="http://schemas.microsoft.com/office/drawing/2014/main" id="{55A3F745-5D64-41FB-A934-0825610DAF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51330" y="4057461"/>
                <a:ext cx="8741150" cy="874214"/>
              </a:xfrm>
              <a:prstGeom prst="rect">
                <a:avLst/>
              </a:prstGeom>
              <a:blipFill>
                <a:blip r:embed="rId7"/>
                <a:stretch>
                  <a:fillRect r="-279" b="-10490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" name="组合 23">
            <a:extLst>
              <a:ext uri="{FF2B5EF4-FFF2-40B4-BE49-F238E27FC236}">
                <a16:creationId xmlns:a16="http://schemas.microsoft.com/office/drawing/2014/main" id="{7E17D0D9-9343-4EC3-87F8-E789BA618675}"/>
              </a:ext>
            </a:extLst>
          </p:cNvPr>
          <p:cNvGrpSpPr/>
          <p:nvPr/>
        </p:nvGrpSpPr>
        <p:grpSpPr>
          <a:xfrm>
            <a:off x="107504" y="4993344"/>
            <a:ext cx="1368152" cy="1814648"/>
            <a:chOff x="107504" y="4998728"/>
            <a:chExt cx="1368152" cy="1814648"/>
          </a:xfrm>
        </p:grpSpPr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EA9606DA-4D96-491F-BEEA-9C87A834A971}"/>
                </a:ext>
              </a:extLst>
            </p:cNvPr>
            <p:cNvGrpSpPr/>
            <p:nvPr/>
          </p:nvGrpSpPr>
          <p:grpSpPr>
            <a:xfrm>
              <a:off x="176711" y="5706736"/>
              <a:ext cx="1190959" cy="741515"/>
              <a:chOff x="176711" y="5706736"/>
              <a:chExt cx="1190959" cy="74151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1" name="椭圆 60">
                    <a:extLst>
                      <a:ext uri="{FF2B5EF4-FFF2-40B4-BE49-F238E27FC236}">
                        <a16:creationId xmlns:a16="http://schemas.microsoft.com/office/drawing/2014/main" id="{4738DD38-E98B-48D2-BF4E-547E1E6FE29A}"/>
                      </a:ext>
                    </a:extLst>
                  </p:cNvPr>
                  <p:cNvSpPr/>
                  <p:nvPr/>
                </p:nvSpPr>
                <p:spPr>
                  <a:xfrm>
                    <a:off x="176711" y="5706736"/>
                    <a:ext cx="360040" cy="360040"/>
                  </a:xfrm>
                  <a:prstGeom prst="ellipse">
                    <a:avLst/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r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right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dirty="0">
                      <a:solidFill>
                        <a:schemeClr val="tx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mc:Choice>
            <mc:Fallback xmlns="">
              <p:sp>
                <p:nvSpPr>
                  <p:cNvPr id="61" name="椭圆 60">
                    <a:extLst>
                      <a:ext uri="{FF2B5EF4-FFF2-40B4-BE49-F238E27FC236}">
                        <a16:creationId xmlns:a16="http://schemas.microsoft.com/office/drawing/2014/main" id="{4738DD38-E98B-48D2-BF4E-547E1E6FE29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6711" y="5706736"/>
                    <a:ext cx="360040" cy="360040"/>
                  </a:xfrm>
                  <a:prstGeom prst="ellipse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  <a:ln w="19050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2" name="矩形 61">
                    <a:extLst>
                      <a:ext uri="{FF2B5EF4-FFF2-40B4-BE49-F238E27FC236}">
                        <a16:creationId xmlns:a16="http://schemas.microsoft.com/office/drawing/2014/main" id="{4B6E6951-B89B-4B84-BC86-CA2D5023C82B}"/>
                      </a:ext>
                    </a:extLst>
                  </p:cNvPr>
                  <p:cNvSpPr/>
                  <p:nvPr/>
                </p:nvSpPr>
                <p:spPr>
                  <a:xfrm>
                    <a:off x="452162" y="5722943"/>
                    <a:ext cx="396070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62" name="矩形 61">
                    <a:extLst>
                      <a:ext uri="{FF2B5EF4-FFF2-40B4-BE49-F238E27FC236}">
                        <a16:creationId xmlns:a16="http://schemas.microsoft.com/office/drawing/2014/main" id="{4B6E6951-B89B-4B84-BC86-CA2D5023C82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52162" y="5722943"/>
                    <a:ext cx="396070" cy="369332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3" name="椭圆 62">
                    <a:extLst>
                      <a:ext uri="{FF2B5EF4-FFF2-40B4-BE49-F238E27FC236}">
                        <a16:creationId xmlns:a16="http://schemas.microsoft.com/office/drawing/2014/main" id="{3FD14003-343E-41EA-80DB-53C4E97BDBCF}"/>
                      </a:ext>
                    </a:extLst>
                  </p:cNvPr>
                  <p:cNvSpPr/>
                  <p:nvPr/>
                </p:nvSpPr>
                <p:spPr>
                  <a:xfrm>
                    <a:off x="989615" y="5709587"/>
                    <a:ext cx="360040" cy="360040"/>
                  </a:xfrm>
                  <a:prstGeom prst="ellipse">
                    <a:avLst/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r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right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dirty="0">
                      <a:solidFill>
                        <a:schemeClr val="tx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mc:Choice>
            <mc:Fallback xmlns="">
              <p:sp>
                <p:nvSpPr>
                  <p:cNvPr id="63" name="椭圆 62">
                    <a:extLst>
                      <a:ext uri="{FF2B5EF4-FFF2-40B4-BE49-F238E27FC236}">
                        <a16:creationId xmlns:a16="http://schemas.microsoft.com/office/drawing/2014/main" id="{3FD14003-343E-41EA-80DB-53C4E97BDBC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89615" y="5709587"/>
                    <a:ext cx="360040" cy="360040"/>
                  </a:xfrm>
                  <a:prstGeom prst="ellipse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  <a:ln w="19050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4" name="矩形 63">
                    <a:extLst>
                      <a:ext uri="{FF2B5EF4-FFF2-40B4-BE49-F238E27FC236}">
                        <a16:creationId xmlns:a16="http://schemas.microsoft.com/office/drawing/2014/main" id="{AD6FCAD7-3890-4F4B-B115-601C00464C5F}"/>
                      </a:ext>
                    </a:extLst>
                  </p:cNvPr>
                  <p:cNvSpPr/>
                  <p:nvPr/>
                </p:nvSpPr>
                <p:spPr>
                  <a:xfrm>
                    <a:off x="971600" y="6078919"/>
                    <a:ext cx="396070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64" name="矩形 63">
                    <a:extLst>
                      <a:ext uri="{FF2B5EF4-FFF2-40B4-BE49-F238E27FC236}">
                        <a16:creationId xmlns:a16="http://schemas.microsoft.com/office/drawing/2014/main" id="{AD6FCAD7-3890-4F4B-B115-601C00464C5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71600" y="6078919"/>
                    <a:ext cx="396070" cy="369332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02A721AB-B52F-465B-A2AD-C9B828C51BA1}"/>
                </a:ext>
              </a:extLst>
            </p:cNvPr>
            <p:cNvSpPr/>
            <p:nvPr/>
          </p:nvSpPr>
          <p:spPr bwMode="auto">
            <a:xfrm>
              <a:off x="107504" y="5013176"/>
              <a:ext cx="1368152" cy="1800200"/>
            </a:xfrm>
            <a:prstGeom prst="rect">
              <a:avLst/>
            </a:prstGeom>
            <a:noFill/>
            <a:ln w="12700">
              <a:solidFill>
                <a:srgbClr val="0000FF"/>
              </a:solidFill>
              <a:prstDash val="dash"/>
              <a:miter lim="800000"/>
              <a:headEnd/>
              <a:tailEnd/>
            </a:ln>
          </p:spPr>
          <p:txBody>
            <a:bodyPr wrap="none" rtlCol="0" anchor="ctr"/>
            <a:lstStyle/>
            <a:p>
              <a:pPr algn="l" eaLnBrk="1" hangingPunct="1"/>
              <a:endParaRPr lang="zh-CN" altLang="en-US" b="0" i="1">
                <a:latin typeface="Cambria Math" panose="02040503050406030204" pitchFamily="18" charset="0"/>
              </a:endParaRP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F961481E-955A-4CE9-80C2-B4995563E8F3}"/>
                </a:ext>
              </a:extLst>
            </p:cNvPr>
            <p:cNvSpPr txBox="1"/>
            <p:nvPr/>
          </p:nvSpPr>
          <p:spPr>
            <a:xfrm>
              <a:off x="107504" y="4998728"/>
              <a:ext cx="7633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solidFill>
                    <a:srgbClr val="0000FF"/>
                  </a:solidFill>
                </a:rPr>
                <a:t>（</a:t>
              </a:r>
              <a:r>
                <a:rPr lang="en-US" altLang="zh-CN" dirty="0">
                  <a:solidFill>
                    <a:srgbClr val="0000FF"/>
                  </a:solidFill>
                </a:rPr>
                <a:t>1</a:t>
              </a:r>
              <a:r>
                <a:rPr lang="zh-CN" altLang="en-US" dirty="0">
                  <a:solidFill>
                    <a:srgbClr val="0000FF"/>
                  </a:solidFill>
                </a:rPr>
                <a:t>）</a:t>
              </a:r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CD452F09-23F6-46DC-8B38-4B4479030FBF}"/>
              </a:ext>
            </a:extLst>
          </p:cNvPr>
          <p:cNvGrpSpPr/>
          <p:nvPr/>
        </p:nvGrpSpPr>
        <p:grpSpPr>
          <a:xfrm>
            <a:off x="1714755" y="4993344"/>
            <a:ext cx="1368152" cy="1865945"/>
            <a:chOff x="1518731" y="4998728"/>
            <a:chExt cx="1368152" cy="186594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椭圆 68">
                  <a:extLst>
                    <a:ext uri="{FF2B5EF4-FFF2-40B4-BE49-F238E27FC236}">
                      <a16:creationId xmlns:a16="http://schemas.microsoft.com/office/drawing/2014/main" id="{A49CDFF3-C407-44FB-8DE1-61C60A242853}"/>
                    </a:ext>
                  </a:extLst>
                </p:cNvPr>
                <p:cNvSpPr/>
                <p:nvPr/>
              </p:nvSpPr>
              <p:spPr>
                <a:xfrm>
                  <a:off x="1655650" y="5853532"/>
                  <a:ext cx="360040" cy="360040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69" name="椭圆 68">
                  <a:extLst>
                    <a:ext uri="{FF2B5EF4-FFF2-40B4-BE49-F238E27FC236}">
                      <a16:creationId xmlns:a16="http://schemas.microsoft.com/office/drawing/2014/main" id="{A49CDFF3-C407-44FB-8DE1-61C60A24285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55650" y="5853532"/>
                  <a:ext cx="360040" cy="360040"/>
                </a:xfrm>
                <a:prstGeom prst="ellipse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 w="190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矩形 69">
                  <a:extLst>
                    <a:ext uri="{FF2B5EF4-FFF2-40B4-BE49-F238E27FC236}">
                      <a16:creationId xmlns:a16="http://schemas.microsoft.com/office/drawing/2014/main" id="{34BA9E91-F834-4488-B0E4-0F98BA3DF4D3}"/>
                    </a:ext>
                  </a:extLst>
                </p:cNvPr>
                <p:cNvSpPr/>
                <p:nvPr/>
              </p:nvSpPr>
              <p:spPr>
                <a:xfrm>
                  <a:off x="1655650" y="6228020"/>
                  <a:ext cx="36580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70" name="矩形 69">
                  <a:extLst>
                    <a:ext uri="{FF2B5EF4-FFF2-40B4-BE49-F238E27FC236}">
                      <a16:creationId xmlns:a16="http://schemas.microsoft.com/office/drawing/2014/main" id="{34BA9E91-F834-4488-B0E4-0F98BA3DF4D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55650" y="6228020"/>
                  <a:ext cx="365806" cy="369332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椭圆 70">
                  <a:extLst>
                    <a:ext uri="{FF2B5EF4-FFF2-40B4-BE49-F238E27FC236}">
                      <a16:creationId xmlns:a16="http://schemas.microsoft.com/office/drawing/2014/main" id="{A4C37FB8-6668-4845-9A15-2EECE64A9849}"/>
                    </a:ext>
                  </a:extLst>
                </p:cNvPr>
                <p:cNvSpPr/>
                <p:nvPr/>
              </p:nvSpPr>
              <p:spPr>
                <a:xfrm>
                  <a:off x="2400842" y="5856383"/>
                  <a:ext cx="360040" cy="360040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71" name="椭圆 70">
                  <a:extLst>
                    <a:ext uri="{FF2B5EF4-FFF2-40B4-BE49-F238E27FC236}">
                      <a16:creationId xmlns:a16="http://schemas.microsoft.com/office/drawing/2014/main" id="{A4C37FB8-6668-4845-9A15-2EECE64A984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00842" y="5856383"/>
                  <a:ext cx="360040" cy="360040"/>
                </a:xfrm>
                <a:prstGeom prst="ellipse">
                  <a:avLst/>
                </a:prstGeom>
                <a:blipFill>
                  <a:blip r:embed="rId14"/>
                  <a:stretch>
                    <a:fillRect/>
                  </a:stretch>
                </a:blipFill>
                <a:ln w="190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2" name="矩形 71">
              <a:extLst>
                <a:ext uri="{FF2B5EF4-FFF2-40B4-BE49-F238E27FC236}">
                  <a16:creationId xmlns:a16="http://schemas.microsoft.com/office/drawing/2014/main" id="{267B8C12-ED5E-48FB-89E5-9E2B4A37F59C}"/>
                </a:ext>
              </a:extLst>
            </p:cNvPr>
            <p:cNvSpPr/>
            <p:nvPr/>
          </p:nvSpPr>
          <p:spPr>
            <a:xfrm>
              <a:off x="2382827" y="6225715"/>
              <a:ext cx="3016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/>
                <a:t>5</a:t>
              </a:r>
              <a:endParaRPr lang="zh-CN" altLang="en-US" dirty="0"/>
            </a:p>
          </p:txBody>
        </p:sp>
        <p:sp>
          <p:nvSpPr>
            <p:cNvPr id="67" name="矩形 66">
              <a:extLst>
                <a:ext uri="{FF2B5EF4-FFF2-40B4-BE49-F238E27FC236}">
                  <a16:creationId xmlns:a16="http://schemas.microsoft.com/office/drawing/2014/main" id="{60F5AC02-BEDE-468E-B60D-C240D320B279}"/>
                </a:ext>
              </a:extLst>
            </p:cNvPr>
            <p:cNvSpPr/>
            <p:nvPr/>
          </p:nvSpPr>
          <p:spPr bwMode="auto">
            <a:xfrm>
              <a:off x="1518731" y="5013176"/>
              <a:ext cx="1368152" cy="1800200"/>
            </a:xfrm>
            <a:prstGeom prst="rect">
              <a:avLst/>
            </a:prstGeom>
            <a:noFill/>
            <a:ln w="12700">
              <a:solidFill>
                <a:srgbClr val="0000FF"/>
              </a:solidFill>
              <a:prstDash val="dash"/>
              <a:miter lim="800000"/>
              <a:headEnd/>
              <a:tailEnd/>
            </a:ln>
          </p:spPr>
          <p:txBody>
            <a:bodyPr wrap="none" rtlCol="0" anchor="ctr"/>
            <a:lstStyle/>
            <a:p>
              <a:pPr algn="l" eaLnBrk="1" hangingPunct="1"/>
              <a:endParaRPr lang="zh-CN" altLang="en-US" b="0" i="1">
                <a:latin typeface="Cambria Math" panose="02040503050406030204" pitchFamily="18" charset="0"/>
              </a:endParaRPr>
            </a:p>
          </p:txBody>
        </p:sp>
        <p:sp>
          <p:nvSpPr>
            <p:cNvPr id="68" name="文本框 67">
              <a:extLst>
                <a:ext uri="{FF2B5EF4-FFF2-40B4-BE49-F238E27FC236}">
                  <a16:creationId xmlns:a16="http://schemas.microsoft.com/office/drawing/2014/main" id="{2EC820A2-3D3B-4BCF-874B-E284DDCFADEE}"/>
                </a:ext>
              </a:extLst>
            </p:cNvPr>
            <p:cNvSpPr txBox="1"/>
            <p:nvPr/>
          </p:nvSpPr>
          <p:spPr>
            <a:xfrm>
              <a:off x="1518731" y="4998728"/>
              <a:ext cx="7633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solidFill>
                    <a:srgbClr val="0000FF"/>
                  </a:solidFill>
                </a:rPr>
                <a:t>（</a:t>
              </a:r>
              <a:r>
                <a:rPr lang="en-US" altLang="zh-CN" dirty="0">
                  <a:solidFill>
                    <a:srgbClr val="0000FF"/>
                  </a:solidFill>
                </a:rPr>
                <a:t>2</a:t>
              </a:r>
              <a:r>
                <a:rPr lang="zh-CN" altLang="en-US" dirty="0">
                  <a:solidFill>
                    <a:srgbClr val="0000FF"/>
                  </a:solidFill>
                </a:rPr>
                <a:t>）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矩形 15">
                  <a:extLst>
                    <a:ext uri="{FF2B5EF4-FFF2-40B4-BE49-F238E27FC236}">
                      <a16:creationId xmlns:a16="http://schemas.microsoft.com/office/drawing/2014/main" id="{6253FD87-8250-4D75-AB3E-0E9567CA7FDB}"/>
                    </a:ext>
                  </a:extLst>
                </p:cNvPr>
                <p:cNvSpPr/>
                <p:nvPr/>
              </p:nvSpPr>
              <p:spPr>
                <a:xfrm>
                  <a:off x="1574550" y="6495341"/>
                  <a:ext cx="1269258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6" name="矩形 15">
                  <a:extLst>
                    <a:ext uri="{FF2B5EF4-FFF2-40B4-BE49-F238E27FC236}">
                      <a16:creationId xmlns:a16="http://schemas.microsoft.com/office/drawing/2014/main" id="{6253FD87-8250-4D75-AB3E-0E9567CA7FD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74550" y="6495341"/>
                  <a:ext cx="1269258" cy="369332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DFAF618E-FF26-4B77-982E-80A27C94A258}"/>
              </a:ext>
            </a:extLst>
          </p:cNvPr>
          <p:cNvGrpSpPr/>
          <p:nvPr/>
        </p:nvGrpSpPr>
        <p:grpSpPr>
          <a:xfrm>
            <a:off x="2267744" y="5228472"/>
            <a:ext cx="681251" cy="700762"/>
            <a:chOff x="2055179" y="5228472"/>
            <a:chExt cx="681251" cy="70076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椭圆 80">
                  <a:extLst>
                    <a:ext uri="{FF2B5EF4-FFF2-40B4-BE49-F238E27FC236}">
                      <a16:creationId xmlns:a16="http://schemas.microsoft.com/office/drawing/2014/main" id="{627A3044-CFA2-49D4-A69D-CDC56B184CB0}"/>
                    </a:ext>
                  </a:extLst>
                </p:cNvPr>
                <p:cNvSpPr/>
                <p:nvPr/>
              </p:nvSpPr>
              <p:spPr>
                <a:xfrm>
                  <a:off x="2055179" y="5228472"/>
                  <a:ext cx="360040" cy="360040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CN" altLang="en-US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81" name="椭圆 80">
                  <a:extLst>
                    <a:ext uri="{FF2B5EF4-FFF2-40B4-BE49-F238E27FC236}">
                      <a16:creationId xmlns:a16="http://schemas.microsoft.com/office/drawing/2014/main" id="{627A3044-CFA2-49D4-A69D-CDC56B184CB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55179" y="5228472"/>
                  <a:ext cx="360040" cy="360040"/>
                </a:xfrm>
                <a:prstGeom prst="ellipse">
                  <a:avLst/>
                </a:prstGeom>
                <a:blipFill>
                  <a:blip r:embed="rId16"/>
                  <a:stretch>
                    <a:fillRect/>
                  </a:stretch>
                </a:blipFill>
                <a:ln w="190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2" name="矩形 81">
              <a:extLst>
                <a:ext uri="{FF2B5EF4-FFF2-40B4-BE49-F238E27FC236}">
                  <a16:creationId xmlns:a16="http://schemas.microsoft.com/office/drawing/2014/main" id="{AE68CB81-0B5E-4D39-B997-03CAFB7DC419}"/>
                </a:ext>
              </a:extLst>
            </p:cNvPr>
            <p:cNvSpPr/>
            <p:nvPr/>
          </p:nvSpPr>
          <p:spPr>
            <a:xfrm>
              <a:off x="2084356" y="5559902"/>
              <a:ext cx="3016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/>
                <a:t>9</a:t>
              </a:r>
              <a:endParaRPr lang="zh-CN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矩形 16">
                  <a:extLst>
                    <a:ext uri="{FF2B5EF4-FFF2-40B4-BE49-F238E27FC236}">
                      <a16:creationId xmlns:a16="http://schemas.microsoft.com/office/drawing/2014/main" id="{BEF0DAAD-870E-4269-91BC-2B8F93401CE4}"/>
                    </a:ext>
                  </a:extLst>
                </p:cNvPr>
                <p:cNvSpPr/>
                <p:nvPr/>
              </p:nvSpPr>
              <p:spPr>
                <a:xfrm>
                  <a:off x="2350748" y="5228472"/>
                  <a:ext cx="385682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7" name="矩形 16">
                  <a:extLst>
                    <a:ext uri="{FF2B5EF4-FFF2-40B4-BE49-F238E27FC236}">
                      <a16:creationId xmlns:a16="http://schemas.microsoft.com/office/drawing/2014/main" id="{BEF0DAAD-870E-4269-91BC-2B8F93401CE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50748" y="5228472"/>
                  <a:ext cx="385682" cy="369332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A0F7CE08-72A1-4D11-A88F-FEEAE83C0A67}"/>
              </a:ext>
            </a:extLst>
          </p:cNvPr>
          <p:cNvGrpSpPr/>
          <p:nvPr/>
        </p:nvGrpSpPr>
        <p:grpSpPr>
          <a:xfrm>
            <a:off x="3322006" y="4993344"/>
            <a:ext cx="1368152" cy="1829196"/>
            <a:chOff x="3055254" y="4998728"/>
            <a:chExt cx="1368152" cy="1829196"/>
          </a:xfrm>
        </p:grpSpPr>
        <p:sp>
          <p:nvSpPr>
            <p:cNvPr id="83" name="矩形 82">
              <a:extLst>
                <a:ext uri="{FF2B5EF4-FFF2-40B4-BE49-F238E27FC236}">
                  <a16:creationId xmlns:a16="http://schemas.microsoft.com/office/drawing/2014/main" id="{52DFE8A1-C83B-4DC7-A54A-B8AE7A7387AA}"/>
                </a:ext>
              </a:extLst>
            </p:cNvPr>
            <p:cNvSpPr/>
            <p:nvPr/>
          </p:nvSpPr>
          <p:spPr bwMode="auto">
            <a:xfrm>
              <a:off x="3055254" y="5013176"/>
              <a:ext cx="1368152" cy="1800200"/>
            </a:xfrm>
            <a:prstGeom prst="rect">
              <a:avLst/>
            </a:prstGeom>
            <a:noFill/>
            <a:ln w="12700">
              <a:solidFill>
                <a:srgbClr val="0000FF"/>
              </a:solidFill>
              <a:prstDash val="dash"/>
              <a:miter lim="800000"/>
              <a:headEnd/>
              <a:tailEnd/>
            </a:ln>
          </p:spPr>
          <p:txBody>
            <a:bodyPr wrap="none" rtlCol="0" anchor="ctr"/>
            <a:lstStyle/>
            <a:p>
              <a:pPr algn="l" eaLnBrk="1" hangingPunct="1"/>
              <a:endParaRPr lang="zh-CN" altLang="en-US" b="0" i="1">
                <a:latin typeface="Cambria Math" panose="02040503050406030204" pitchFamily="18" charset="0"/>
              </a:endParaRPr>
            </a:p>
          </p:txBody>
        </p:sp>
        <p:sp>
          <p:nvSpPr>
            <p:cNvPr id="84" name="文本框 83">
              <a:extLst>
                <a:ext uri="{FF2B5EF4-FFF2-40B4-BE49-F238E27FC236}">
                  <a16:creationId xmlns:a16="http://schemas.microsoft.com/office/drawing/2014/main" id="{F8F2CD6F-4538-497E-B9F3-EC720F2051AD}"/>
                </a:ext>
              </a:extLst>
            </p:cNvPr>
            <p:cNvSpPr txBox="1"/>
            <p:nvPr/>
          </p:nvSpPr>
          <p:spPr>
            <a:xfrm>
              <a:off x="3055254" y="4998728"/>
              <a:ext cx="7633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solidFill>
                    <a:srgbClr val="0000FF"/>
                  </a:solidFill>
                </a:rPr>
                <a:t>（</a:t>
              </a:r>
              <a:r>
                <a:rPr lang="en-US" altLang="zh-CN" dirty="0">
                  <a:solidFill>
                    <a:srgbClr val="0000FF"/>
                  </a:solidFill>
                </a:rPr>
                <a:t>3</a:t>
              </a:r>
              <a:r>
                <a:rPr lang="zh-CN" altLang="en-US" dirty="0">
                  <a:solidFill>
                    <a:srgbClr val="0000FF"/>
                  </a:solidFill>
                </a:rPr>
                <a:t>）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椭圆 91">
                  <a:extLst>
                    <a:ext uri="{FF2B5EF4-FFF2-40B4-BE49-F238E27FC236}">
                      <a16:creationId xmlns:a16="http://schemas.microsoft.com/office/drawing/2014/main" id="{053205AB-1DBA-41C6-A6BA-974F23DAF97C}"/>
                    </a:ext>
                  </a:extLst>
                </p:cNvPr>
                <p:cNvSpPr/>
                <p:nvPr/>
              </p:nvSpPr>
              <p:spPr>
                <a:xfrm>
                  <a:off x="3118948" y="6089260"/>
                  <a:ext cx="360040" cy="360040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92" name="椭圆 91">
                  <a:extLst>
                    <a:ext uri="{FF2B5EF4-FFF2-40B4-BE49-F238E27FC236}">
                      <a16:creationId xmlns:a16="http://schemas.microsoft.com/office/drawing/2014/main" id="{053205AB-1DBA-41C6-A6BA-974F23DAF97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18948" y="6089260"/>
                  <a:ext cx="360040" cy="360040"/>
                </a:xfrm>
                <a:prstGeom prst="ellipse">
                  <a:avLst/>
                </a:prstGeom>
                <a:blipFill>
                  <a:blip r:embed="rId18"/>
                  <a:stretch>
                    <a:fillRect/>
                  </a:stretch>
                </a:blipFill>
                <a:ln w="190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3" name="椭圆 92">
                  <a:extLst>
                    <a:ext uri="{FF2B5EF4-FFF2-40B4-BE49-F238E27FC236}">
                      <a16:creationId xmlns:a16="http://schemas.microsoft.com/office/drawing/2014/main" id="{2C3AE2E5-6445-4138-8989-22CA7D88DAFD}"/>
                    </a:ext>
                  </a:extLst>
                </p:cNvPr>
                <p:cNvSpPr/>
                <p:nvPr/>
              </p:nvSpPr>
              <p:spPr>
                <a:xfrm>
                  <a:off x="3995936" y="6089260"/>
                  <a:ext cx="360040" cy="360040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93" name="椭圆 92">
                  <a:extLst>
                    <a:ext uri="{FF2B5EF4-FFF2-40B4-BE49-F238E27FC236}">
                      <a16:creationId xmlns:a16="http://schemas.microsoft.com/office/drawing/2014/main" id="{2C3AE2E5-6445-4138-8989-22CA7D88DAF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95936" y="6089260"/>
                  <a:ext cx="360040" cy="360040"/>
                </a:xfrm>
                <a:prstGeom prst="ellipse">
                  <a:avLst/>
                </a:prstGeom>
                <a:blipFill>
                  <a:blip r:embed="rId19"/>
                  <a:stretch>
                    <a:fillRect/>
                  </a:stretch>
                </a:blipFill>
                <a:ln w="190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矩形 94">
                  <a:extLst>
                    <a:ext uri="{FF2B5EF4-FFF2-40B4-BE49-F238E27FC236}">
                      <a16:creationId xmlns:a16="http://schemas.microsoft.com/office/drawing/2014/main" id="{285C8A92-7CEA-4DDF-A9A6-BF44DEDDC3ED}"/>
                    </a:ext>
                  </a:extLst>
                </p:cNvPr>
                <p:cNvSpPr/>
                <p:nvPr/>
              </p:nvSpPr>
              <p:spPr>
                <a:xfrm>
                  <a:off x="3100933" y="6458592"/>
                  <a:ext cx="39607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𝐵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95" name="矩形 94">
                  <a:extLst>
                    <a:ext uri="{FF2B5EF4-FFF2-40B4-BE49-F238E27FC236}">
                      <a16:creationId xmlns:a16="http://schemas.microsoft.com/office/drawing/2014/main" id="{285C8A92-7CEA-4DDF-A9A6-BF44DEDDC3E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00933" y="6458592"/>
                  <a:ext cx="396070" cy="369332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矩形 95">
                  <a:extLst>
                    <a:ext uri="{FF2B5EF4-FFF2-40B4-BE49-F238E27FC236}">
                      <a16:creationId xmlns:a16="http://schemas.microsoft.com/office/drawing/2014/main" id="{E5CDC5DD-709F-47E7-A6CF-83F998261587}"/>
                    </a:ext>
                  </a:extLst>
                </p:cNvPr>
                <p:cNvSpPr/>
                <p:nvPr/>
              </p:nvSpPr>
              <p:spPr>
                <a:xfrm>
                  <a:off x="3995936" y="6458592"/>
                  <a:ext cx="39607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96" name="矩形 95">
                  <a:extLst>
                    <a:ext uri="{FF2B5EF4-FFF2-40B4-BE49-F238E27FC236}">
                      <a16:creationId xmlns:a16="http://schemas.microsoft.com/office/drawing/2014/main" id="{E5CDC5DD-709F-47E7-A6CF-83F99826158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95936" y="6458592"/>
                  <a:ext cx="396070" cy="369332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D0A6F045-0E69-45CE-8C43-A7A10B2F5A76}"/>
              </a:ext>
            </a:extLst>
          </p:cNvPr>
          <p:cNvGrpSpPr/>
          <p:nvPr/>
        </p:nvGrpSpPr>
        <p:grpSpPr>
          <a:xfrm>
            <a:off x="3565720" y="5171811"/>
            <a:ext cx="1006280" cy="912065"/>
            <a:chOff x="3446807" y="5171811"/>
            <a:chExt cx="1006280" cy="91206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椭圆 93">
                  <a:extLst>
                    <a:ext uri="{FF2B5EF4-FFF2-40B4-BE49-F238E27FC236}">
                      <a16:creationId xmlns:a16="http://schemas.microsoft.com/office/drawing/2014/main" id="{BF2C3575-911B-4720-B431-7095B9CAF6FA}"/>
                    </a:ext>
                  </a:extLst>
                </p:cNvPr>
                <p:cNvSpPr/>
                <p:nvPr/>
              </p:nvSpPr>
              <p:spPr>
                <a:xfrm>
                  <a:off x="3779912" y="5186359"/>
                  <a:ext cx="360040" cy="360040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CN" altLang="en-US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94" name="椭圆 93">
                  <a:extLst>
                    <a:ext uri="{FF2B5EF4-FFF2-40B4-BE49-F238E27FC236}">
                      <a16:creationId xmlns:a16="http://schemas.microsoft.com/office/drawing/2014/main" id="{BF2C3575-911B-4720-B431-7095B9CAF6F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79912" y="5186359"/>
                  <a:ext cx="360040" cy="360040"/>
                </a:xfrm>
                <a:prstGeom prst="ellipse">
                  <a:avLst/>
                </a:prstGeom>
                <a:blipFill>
                  <a:blip r:embed="rId22"/>
                  <a:stretch>
                    <a:fillRect/>
                  </a:stretch>
                </a:blipFill>
                <a:ln w="190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7" name="直接连接符 96">
              <a:extLst>
                <a:ext uri="{FF2B5EF4-FFF2-40B4-BE49-F238E27FC236}">
                  <a16:creationId xmlns:a16="http://schemas.microsoft.com/office/drawing/2014/main" id="{42B9C1DD-0067-4DB0-88A7-3AA07DE759C4}"/>
                </a:ext>
              </a:extLst>
            </p:cNvPr>
            <p:cNvCxnSpPr>
              <a:cxnSpLocks/>
              <a:stCxn id="92" idx="0"/>
              <a:endCxn id="94" idx="3"/>
            </p:cNvCxnSpPr>
            <p:nvPr/>
          </p:nvCxnSpPr>
          <p:spPr>
            <a:xfrm flipV="1">
              <a:off x="3446807" y="5493672"/>
              <a:ext cx="385832" cy="59020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矩形 97">
                  <a:extLst>
                    <a:ext uri="{FF2B5EF4-FFF2-40B4-BE49-F238E27FC236}">
                      <a16:creationId xmlns:a16="http://schemas.microsoft.com/office/drawing/2014/main" id="{6A9448C3-E3A9-4B33-B8EB-5F0F94606E0E}"/>
                    </a:ext>
                  </a:extLst>
                </p:cNvPr>
                <p:cNvSpPr/>
                <p:nvPr/>
              </p:nvSpPr>
              <p:spPr>
                <a:xfrm>
                  <a:off x="3775108" y="5482490"/>
                  <a:ext cx="37414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98" name="矩形 97">
                  <a:extLst>
                    <a:ext uri="{FF2B5EF4-FFF2-40B4-BE49-F238E27FC236}">
                      <a16:creationId xmlns:a16="http://schemas.microsoft.com/office/drawing/2014/main" id="{6A9448C3-E3A9-4B33-B8EB-5F0F94606E0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75108" y="5482490"/>
                  <a:ext cx="374140" cy="369332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矩形 98">
                  <a:extLst>
                    <a:ext uri="{FF2B5EF4-FFF2-40B4-BE49-F238E27FC236}">
                      <a16:creationId xmlns:a16="http://schemas.microsoft.com/office/drawing/2014/main" id="{56B90FCD-D592-4156-9903-76BB6D2228D8}"/>
                    </a:ext>
                  </a:extLst>
                </p:cNvPr>
                <p:cNvSpPr/>
                <p:nvPr/>
              </p:nvSpPr>
              <p:spPr>
                <a:xfrm>
                  <a:off x="4067405" y="5171811"/>
                  <a:ext cx="385682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99" name="矩形 98">
                  <a:extLst>
                    <a:ext uri="{FF2B5EF4-FFF2-40B4-BE49-F238E27FC236}">
                      <a16:creationId xmlns:a16="http://schemas.microsoft.com/office/drawing/2014/main" id="{56B90FCD-D592-4156-9903-76BB6D2228D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67405" y="5171811"/>
                  <a:ext cx="385682" cy="369332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0" name="直接连接符 99">
              <a:extLst>
                <a:ext uri="{FF2B5EF4-FFF2-40B4-BE49-F238E27FC236}">
                  <a16:creationId xmlns:a16="http://schemas.microsoft.com/office/drawing/2014/main" id="{142F8FB1-C645-42A1-94DF-BE9D608AC9A6}"/>
                </a:ext>
              </a:extLst>
            </p:cNvPr>
            <p:cNvCxnSpPr>
              <a:cxnSpLocks/>
              <a:stCxn id="93" idx="0"/>
              <a:endCxn id="94" idx="5"/>
            </p:cNvCxnSpPr>
            <p:nvPr/>
          </p:nvCxnSpPr>
          <p:spPr>
            <a:xfrm flipH="1" flipV="1">
              <a:off x="4087225" y="5493672"/>
              <a:ext cx="236570" cy="59020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58C8D9B7-FD2E-40C1-B57D-E17535E50D5B}"/>
              </a:ext>
            </a:extLst>
          </p:cNvPr>
          <p:cNvGrpSpPr/>
          <p:nvPr/>
        </p:nvGrpSpPr>
        <p:grpSpPr>
          <a:xfrm>
            <a:off x="4929257" y="4993344"/>
            <a:ext cx="2244259" cy="1829196"/>
            <a:chOff x="4631996" y="5013276"/>
            <a:chExt cx="2244259" cy="1829196"/>
          </a:xfrm>
        </p:grpSpPr>
        <p:sp>
          <p:nvSpPr>
            <p:cNvPr id="101" name="矩形 100">
              <a:extLst>
                <a:ext uri="{FF2B5EF4-FFF2-40B4-BE49-F238E27FC236}">
                  <a16:creationId xmlns:a16="http://schemas.microsoft.com/office/drawing/2014/main" id="{C6B6339D-20FE-401E-A86C-876EA5A783B8}"/>
                </a:ext>
              </a:extLst>
            </p:cNvPr>
            <p:cNvSpPr/>
            <p:nvPr/>
          </p:nvSpPr>
          <p:spPr bwMode="auto">
            <a:xfrm>
              <a:off x="4631996" y="5027724"/>
              <a:ext cx="2244259" cy="1800200"/>
            </a:xfrm>
            <a:prstGeom prst="rect">
              <a:avLst/>
            </a:prstGeom>
            <a:noFill/>
            <a:ln w="12700">
              <a:solidFill>
                <a:srgbClr val="0000FF"/>
              </a:solidFill>
              <a:prstDash val="dash"/>
              <a:miter lim="800000"/>
              <a:headEnd/>
              <a:tailEnd/>
            </a:ln>
          </p:spPr>
          <p:txBody>
            <a:bodyPr wrap="none" rtlCol="0" anchor="ctr"/>
            <a:lstStyle/>
            <a:p>
              <a:pPr algn="l" eaLnBrk="1" hangingPunct="1"/>
              <a:endParaRPr lang="zh-CN" altLang="en-US" b="0" i="1">
                <a:latin typeface="Cambria Math" panose="02040503050406030204" pitchFamily="18" charset="0"/>
              </a:endParaRPr>
            </a:p>
          </p:txBody>
        </p:sp>
        <p:sp>
          <p:nvSpPr>
            <p:cNvPr id="102" name="文本框 101">
              <a:extLst>
                <a:ext uri="{FF2B5EF4-FFF2-40B4-BE49-F238E27FC236}">
                  <a16:creationId xmlns:a16="http://schemas.microsoft.com/office/drawing/2014/main" id="{D2FA9CE9-9682-4E63-8117-98584375E2B4}"/>
                </a:ext>
              </a:extLst>
            </p:cNvPr>
            <p:cNvSpPr txBox="1"/>
            <p:nvPr/>
          </p:nvSpPr>
          <p:spPr>
            <a:xfrm>
              <a:off x="4631997" y="5013276"/>
              <a:ext cx="7633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solidFill>
                    <a:srgbClr val="0000FF"/>
                  </a:solidFill>
                </a:rPr>
                <a:t>（</a:t>
              </a:r>
              <a:r>
                <a:rPr lang="en-US" altLang="zh-CN" dirty="0">
                  <a:solidFill>
                    <a:srgbClr val="0000FF"/>
                  </a:solidFill>
                </a:rPr>
                <a:t>4</a:t>
              </a:r>
              <a:r>
                <a:rPr lang="zh-CN" altLang="en-US" dirty="0">
                  <a:solidFill>
                    <a:srgbClr val="0000FF"/>
                  </a:solidFill>
                </a:rPr>
                <a:t>）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3" name="椭圆 102">
                  <a:extLst>
                    <a:ext uri="{FF2B5EF4-FFF2-40B4-BE49-F238E27FC236}">
                      <a16:creationId xmlns:a16="http://schemas.microsoft.com/office/drawing/2014/main" id="{D1867F4E-4952-4988-B464-D21A865FFD31}"/>
                    </a:ext>
                  </a:extLst>
                </p:cNvPr>
                <p:cNvSpPr/>
                <p:nvPr/>
              </p:nvSpPr>
              <p:spPr>
                <a:xfrm>
                  <a:off x="5459182" y="6103808"/>
                  <a:ext cx="360040" cy="360040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103" name="椭圆 102">
                  <a:extLst>
                    <a:ext uri="{FF2B5EF4-FFF2-40B4-BE49-F238E27FC236}">
                      <a16:creationId xmlns:a16="http://schemas.microsoft.com/office/drawing/2014/main" id="{D1867F4E-4952-4988-B464-D21A865FFD3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59182" y="6103808"/>
                  <a:ext cx="360040" cy="360040"/>
                </a:xfrm>
                <a:prstGeom prst="ellipse">
                  <a:avLst/>
                </a:prstGeom>
                <a:blipFill>
                  <a:blip r:embed="rId25"/>
                  <a:stretch>
                    <a:fillRect/>
                  </a:stretch>
                </a:blipFill>
                <a:ln w="190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4" name="椭圆 103">
                  <a:extLst>
                    <a:ext uri="{FF2B5EF4-FFF2-40B4-BE49-F238E27FC236}">
                      <a16:creationId xmlns:a16="http://schemas.microsoft.com/office/drawing/2014/main" id="{9EC7D34C-6BD0-4273-AE66-D9E904B53967}"/>
                    </a:ext>
                  </a:extLst>
                </p:cNvPr>
                <p:cNvSpPr/>
                <p:nvPr/>
              </p:nvSpPr>
              <p:spPr>
                <a:xfrm>
                  <a:off x="6336170" y="6103808"/>
                  <a:ext cx="360040" cy="360040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CN" altLang="en-US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104" name="椭圆 103">
                  <a:extLst>
                    <a:ext uri="{FF2B5EF4-FFF2-40B4-BE49-F238E27FC236}">
                      <a16:creationId xmlns:a16="http://schemas.microsoft.com/office/drawing/2014/main" id="{9EC7D34C-6BD0-4273-AE66-D9E904B5396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36170" y="6103808"/>
                  <a:ext cx="360040" cy="360040"/>
                </a:xfrm>
                <a:prstGeom prst="ellipse">
                  <a:avLst/>
                </a:prstGeom>
                <a:blipFill>
                  <a:blip r:embed="rId26"/>
                  <a:stretch>
                    <a:fillRect/>
                  </a:stretch>
                </a:blipFill>
                <a:ln w="190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5" name="椭圆 104">
                  <a:extLst>
                    <a:ext uri="{FF2B5EF4-FFF2-40B4-BE49-F238E27FC236}">
                      <a16:creationId xmlns:a16="http://schemas.microsoft.com/office/drawing/2014/main" id="{4033204B-54B0-4C49-A3C9-E8201B502547}"/>
                    </a:ext>
                  </a:extLst>
                </p:cNvPr>
                <p:cNvSpPr/>
                <p:nvPr/>
              </p:nvSpPr>
              <p:spPr>
                <a:xfrm>
                  <a:off x="5897676" y="5200907"/>
                  <a:ext cx="360040" cy="360040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zh-CN" altLang="en-US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105" name="椭圆 104">
                  <a:extLst>
                    <a:ext uri="{FF2B5EF4-FFF2-40B4-BE49-F238E27FC236}">
                      <a16:creationId xmlns:a16="http://schemas.microsoft.com/office/drawing/2014/main" id="{4033204B-54B0-4C49-A3C9-E8201B50254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97676" y="5200907"/>
                  <a:ext cx="360040" cy="360040"/>
                </a:xfrm>
                <a:prstGeom prst="ellipse">
                  <a:avLst/>
                </a:prstGeom>
                <a:blipFill>
                  <a:blip r:embed="rId27"/>
                  <a:stretch>
                    <a:fillRect/>
                  </a:stretch>
                </a:blipFill>
                <a:ln w="190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6" name="矩形 105">
                  <a:extLst>
                    <a:ext uri="{FF2B5EF4-FFF2-40B4-BE49-F238E27FC236}">
                      <a16:creationId xmlns:a16="http://schemas.microsoft.com/office/drawing/2014/main" id="{A6B17EA3-BB43-4967-83E1-EE5F18AFDAB7}"/>
                    </a:ext>
                  </a:extLst>
                </p:cNvPr>
                <p:cNvSpPr/>
                <p:nvPr/>
              </p:nvSpPr>
              <p:spPr>
                <a:xfrm>
                  <a:off x="5441167" y="6473140"/>
                  <a:ext cx="39607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𝐵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06" name="矩形 105">
                  <a:extLst>
                    <a:ext uri="{FF2B5EF4-FFF2-40B4-BE49-F238E27FC236}">
                      <a16:creationId xmlns:a16="http://schemas.microsoft.com/office/drawing/2014/main" id="{A6B17EA3-BB43-4967-83E1-EE5F18AFDAB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41167" y="6473140"/>
                  <a:ext cx="396070" cy="369332"/>
                </a:xfrm>
                <a:prstGeom prst="rect">
                  <a:avLst/>
                </a:prstGeom>
                <a:blipFill>
                  <a:blip r:embed="rId2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" name="矩形 106">
                  <a:extLst>
                    <a:ext uri="{FF2B5EF4-FFF2-40B4-BE49-F238E27FC236}">
                      <a16:creationId xmlns:a16="http://schemas.microsoft.com/office/drawing/2014/main" id="{BD05ABF0-8B89-4905-8F4B-F384F22B3AD7}"/>
                    </a:ext>
                  </a:extLst>
                </p:cNvPr>
                <p:cNvSpPr/>
                <p:nvPr/>
              </p:nvSpPr>
              <p:spPr>
                <a:xfrm>
                  <a:off x="6336170" y="6473140"/>
                  <a:ext cx="39607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07" name="矩形 106">
                  <a:extLst>
                    <a:ext uri="{FF2B5EF4-FFF2-40B4-BE49-F238E27FC236}">
                      <a16:creationId xmlns:a16="http://schemas.microsoft.com/office/drawing/2014/main" id="{BD05ABF0-8B89-4905-8F4B-F384F22B3AD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36170" y="6473140"/>
                  <a:ext cx="396070" cy="369332"/>
                </a:xfrm>
                <a:prstGeom prst="rect">
                  <a:avLst/>
                </a:prstGeom>
                <a:blipFill>
                  <a:blip r:embed="rId2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8" name="直接连接符 107">
              <a:extLst>
                <a:ext uri="{FF2B5EF4-FFF2-40B4-BE49-F238E27FC236}">
                  <a16:creationId xmlns:a16="http://schemas.microsoft.com/office/drawing/2014/main" id="{A1B19C3D-ADFB-4AC6-943B-D614F815009F}"/>
                </a:ext>
              </a:extLst>
            </p:cNvPr>
            <p:cNvCxnSpPr>
              <a:cxnSpLocks/>
              <a:stCxn id="103" idx="0"/>
              <a:endCxn id="105" idx="3"/>
            </p:cNvCxnSpPr>
            <p:nvPr/>
          </p:nvCxnSpPr>
          <p:spPr>
            <a:xfrm flipV="1">
              <a:off x="5639202" y="5508220"/>
              <a:ext cx="311201" cy="59558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9" name="矩形 108">
                  <a:extLst>
                    <a:ext uri="{FF2B5EF4-FFF2-40B4-BE49-F238E27FC236}">
                      <a16:creationId xmlns:a16="http://schemas.microsoft.com/office/drawing/2014/main" id="{47CB574A-F8BF-447D-8FAE-277345CE168F}"/>
                    </a:ext>
                  </a:extLst>
                </p:cNvPr>
                <p:cNvSpPr/>
                <p:nvPr/>
              </p:nvSpPr>
              <p:spPr>
                <a:xfrm>
                  <a:off x="5897676" y="5508220"/>
                  <a:ext cx="37414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09" name="矩形 108">
                  <a:extLst>
                    <a:ext uri="{FF2B5EF4-FFF2-40B4-BE49-F238E27FC236}">
                      <a16:creationId xmlns:a16="http://schemas.microsoft.com/office/drawing/2014/main" id="{47CB574A-F8BF-447D-8FAE-277345CE168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97676" y="5508220"/>
                  <a:ext cx="374140" cy="369332"/>
                </a:xfrm>
                <a:prstGeom prst="rect">
                  <a:avLst/>
                </a:prstGeom>
                <a:blipFill>
                  <a:blip r:embed="rId3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0" name="矩形 109">
                  <a:extLst>
                    <a:ext uri="{FF2B5EF4-FFF2-40B4-BE49-F238E27FC236}">
                      <a16:creationId xmlns:a16="http://schemas.microsoft.com/office/drawing/2014/main" id="{B9571D31-09D9-499D-A8C9-B391896F4DFE}"/>
                    </a:ext>
                  </a:extLst>
                </p:cNvPr>
                <p:cNvSpPr/>
                <p:nvPr/>
              </p:nvSpPr>
              <p:spPr>
                <a:xfrm>
                  <a:off x="6229328" y="5181376"/>
                  <a:ext cx="385682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10" name="矩形 109">
                  <a:extLst>
                    <a:ext uri="{FF2B5EF4-FFF2-40B4-BE49-F238E27FC236}">
                      <a16:creationId xmlns:a16="http://schemas.microsoft.com/office/drawing/2014/main" id="{B9571D31-09D9-499D-A8C9-B391896F4DF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29328" y="5181376"/>
                  <a:ext cx="385682" cy="369332"/>
                </a:xfrm>
                <a:prstGeom prst="rect">
                  <a:avLst/>
                </a:prstGeom>
                <a:blipFill>
                  <a:blip r:embed="rId3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1" name="直接连接符 110">
              <a:extLst>
                <a:ext uri="{FF2B5EF4-FFF2-40B4-BE49-F238E27FC236}">
                  <a16:creationId xmlns:a16="http://schemas.microsoft.com/office/drawing/2014/main" id="{49074191-0653-456C-8C31-356CF463525C}"/>
                </a:ext>
              </a:extLst>
            </p:cNvPr>
            <p:cNvCxnSpPr>
              <a:cxnSpLocks/>
              <a:stCxn id="104" idx="0"/>
              <a:endCxn id="105" idx="5"/>
            </p:cNvCxnSpPr>
            <p:nvPr/>
          </p:nvCxnSpPr>
          <p:spPr>
            <a:xfrm flipH="1" flipV="1">
              <a:off x="6204989" y="5508220"/>
              <a:ext cx="311201" cy="59558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2" name="椭圆 111">
                  <a:extLst>
                    <a:ext uri="{FF2B5EF4-FFF2-40B4-BE49-F238E27FC236}">
                      <a16:creationId xmlns:a16="http://schemas.microsoft.com/office/drawing/2014/main" id="{2D79AA0E-2A47-4BCC-B3C4-0DEA856F7F20}"/>
                    </a:ext>
                  </a:extLst>
                </p:cNvPr>
                <p:cNvSpPr/>
                <p:nvPr/>
              </p:nvSpPr>
              <p:spPr>
                <a:xfrm>
                  <a:off x="4744668" y="5547852"/>
                  <a:ext cx="360040" cy="360040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112" name="椭圆 111">
                  <a:extLst>
                    <a:ext uri="{FF2B5EF4-FFF2-40B4-BE49-F238E27FC236}">
                      <a16:creationId xmlns:a16="http://schemas.microsoft.com/office/drawing/2014/main" id="{2D79AA0E-2A47-4BCC-B3C4-0DEA856F7F2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44668" y="5547852"/>
                  <a:ext cx="360040" cy="360040"/>
                </a:xfrm>
                <a:prstGeom prst="ellipse">
                  <a:avLst/>
                </a:prstGeom>
                <a:blipFill>
                  <a:blip r:embed="rId32"/>
                  <a:stretch>
                    <a:fillRect/>
                  </a:stretch>
                </a:blipFill>
                <a:ln w="190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矩形 112">
                <a:extLst>
                  <a:ext uri="{FF2B5EF4-FFF2-40B4-BE49-F238E27FC236}">
                    <a16:creationId xmlns:a16="http://schemas.microsoft.com/office/drawing/2014/main" id="{224D48B7-5CE4-48F7-BD0C-243460EF5538}"/>
                  </a:ext>
                </a:extLst>
              </p:cNvPr>
              <p:cNvSpPr/>
              <p:nvPr/>
            </p:nvSpPr>
            <p:spPr>
              <a:xfrm>
                <a:off x="5338430" y="5523366"/>
                <a:ext cx="38568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3" name="矩形 112">
                <a:extLst>
                  <a:ext uri="{FF2B5EF4-FFF2-40B4-BE49-F238E27FC236}">
                    <a16:creationId xmlns:a16="http://schemas.microsoft.com/office/drawing/2014/main" id="{224D48B7-5CE4-48F7-BD0C-243460EF55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8430" y="5523366"/>
                <a:ext cx="385682" cy="369332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1" name="组合 30">
            <a:extLst>
              <a:ext uri="{FF2B5EF4-FFF2-40B4-BE49-F238E27FC236}">
                <a16:creationId xmlns:a16="http://schemas.microsoft.com/office/drawing/2014/main" id="{1CC42EB0-04EE-40DE-8FF2-EF5F3380FA97}"/>
              </a:ext>
            </a:extLst>
          </p:cNvPr>
          <p:cNvGrpSpPr/>
          <p:nvPr/>
        </p:nvGrpSpPr>
        <p:grpSpPr>
          <a:xfrm>
            <a:off x="7412615" y="4993344"/>
            <a:ext cx="1479865" cy="1829196"/>
            <a:chOff x="6961099" y="4993344"/>
            <a:chExt cx="1479865" cy="182919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8" name="椭圆 117">
                  <a:extLst>
                    <a:ext uri="{FF2B5EF4-FFF2-40B4-BE49-F238E27FC236}">
                      <a16:creationId xmlns:a16="http://schemas.microsoft.com/office/drawing/2014/main" id="{C689E077-A507-4A28-9888-FED4374178A6}"/>
                    </a:ext>
                  </a:extLst>
                </p:cNvPr>
                <p:cNvSpPr/>
                <p:nvPr/>
              </p:nvSpPr>
              <p:spPr>
                <a:xfrm>
                  <a:off x="7463288" y="5180975"/>
                  <a:ext cx="360040" cy="360040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CN" altLang="en-US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118" name="椭圆 117">
                  <a:extLst>
                    <a:ext uri="{FF2B5EF4-FFF2-40B4-BE49-F238E27FC236}">
                      <a16:creationId xmlns:a16="http://schemas.microsoft.com/office/drawing/2014/main" id="{C689E077-A507-4A28-9888-FED4374178A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63288" y="5180975"/>
                  <a:ext cx="360040" cy="360040"/>
                </a:xfrm>
                <a:prstGeom prst="ellipse">
                  <a:avLst/>
                </a:prstGeom>
                <a:blipFill>
                  <a:blip r:embed="rId34"/>
                  <a:stretch>
                    <a:fillRect/>
                  </a:stretch>
                </a:blipFill>
                <a:ln w="190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17072150-E131-4888-84ED-3713E0E7ECC6}"/>
                </a:ext>
              </a:extLst>
            </p:cNvPr>
            <p:cNvGrpSpPr/>
            <p:nvPr/>
          </p:nvGrpSpPr>
          <p:grpSpPr>
            <a:xfrm>
              <a:off x="6961099" y="4993344"/>
              <a:ext cx="1479865" cy="1829196"/>
              <a:chOff x="6961099" y="4993344"/>
              <a:chExt cx="1479865" cy="1829196"/>
            </a:xfrm>
          </p:grpSpPr>
          <p:sp>
            <p:nvSpPr>
              <p:cNvPr id="114" name="矩形 113">
                <a:extLst>
                  <a:ext uri="{FF2B5EF4-FFF2-40B4-BE49-F238E27FC236}">
                    <a16:creationId xmlns:a16="http://schemas.microsoft.com/office/drawing/2014/main" id="{34418CAA-9868-4E23-AA13-0236C4BF2BA7}"/>
                  </a:ext>
                </a:extLst>
              </p:cNvPr>
              <p:cNvSpPr/>
              <p:nvPr/>
            </p:nvSpPr>
            <p:spPr bwMode="auto">
              <a:xfrm>
                <a:off x="6961099" y="5007792"/>
                <a:ext cx="1479865" cy="1800200"/>
              </a:xfrm>
              <a:prstGeom prst="rect">
                <a:avLst/>
              </a:prstGeom>
              <a:noFill/>
              <a:ln w="12700">
                <a:solidFill>
                  <a:srgbClr val="0000FF"/>
                </a:solidFill>
                <a:prstDash val="dash"/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algn="l" eaLnBrk="1" hangingPunct="1"/>
                <a:endParaRPr lang="zh-CN" altLang="en-US" b="0" i="1">
                  <a:latin typeface="Cambria Math" panose="02040503050406030204" pitchFamily="18" charset="0"/>
                </a:endParaRPr>
              </a:p>
            </p:txBody>
          </p:sp>
          <p:sp>
            <p:nvSpPr>
              <p:cNvPr id="115" name="文本框 114">
                <a:extLst>
                  <a:ext uri="{FF2B5EF4-FFF2-40B4-BE49-F238E27FC236}">
                    <a16:creationId xmlns:a16="http://schemas.microsoft.com/office/drawing/2014/main" id="{5EEFF828-811F-44AF-88C1-38564D59F05B}"/>
                  </a:ext>
                </a:extLst>
              </p:cNvPr>
              <p:cNvSpPr txBox="1"/>
              <p:nvPr/>
            </p:nvSpPr>
            <p:spPr>
              <a:xfrm>
                <a:off x="6961100" y="4993344"/>
                <a:ext cx="76335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>
                    <a:solidFill>
                      <a:srgbClr val="0000FF"/>
                    </a:solidFill>
                  </a:rPr>
                  <a:t>（</a:t>
                </a:r>
                <a:r>
                  <a:rPr lang="en-US" altLang="zh-CN" dirty="0">
                    <a:solidFill>
                      <a:srgbClr val="0000FF"/>
                    </a:solidFill>
                  </a:rPr>
                  <a:t>5</a:t>
                </a:r>
                <a:r>
                  <a:rPr lang="zh-CN" altLang="en-US" dirty="0">
                    <a:solidFill>
                      <a:srgbClr val="0000FF"/>
                    </a:solidFill>
                  </a:rPr>
                  <a:t>）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6" name="椭圆 115">
                    <a:extLst>
                      <a:ext uri="{FF2B5EF4-FFF2-40B4-BE49-F238E27FC236}">
                        <a16:creationId xmlns:a16="http://schemas.microsoft.com/office/drawing/2014/main" id="{C74CDDC1-AAC4-471F-89E8-71FC2D814D9B}"/>
                      </a:ext>
                    </a:extLst>
                  </p:cNvPr>
                  <p:cNvSpPr/>
                  <p:nvPr/>
                </p:nvSpPr>
                <p:spPr>
                  <a:xfrm>
                    <a:off x="7024794" y="6083876"/>
                    <a:ext cx="360040" cy="360040"/>
                  </a:xfrm>
                  <a:prstGeom prst="ellipse">
                    <a:avLst/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r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right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dirty="0">
                      <a:solidFill>
                        <a:schemeClr val="tx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mc:Choice>
            <mc:Fallback xmlns="">
              <p:sp>
                <p:nvSpPr>
                  <p:cNvPr id="116" name="椭圆 115">
                    <a:extLst>
                      <a:ext uri="{FF2B5EF4-FFF2-40B4-BE49-F238E27FC236}">
                        <a16:creationId xmlns:a16="http://schemas.microsoft.com/office/drawing/2014/main" id="{C74CDDC1-AAC4-471F-89E8-71FC2D814D9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24794" y="6083876"/>
                    <a:ext cx="360040" cy="360040"/>
                  </a:xfrm>
                  <a:prstGeom prst="ellipse">
                    <a:avLst/>
                  </a:prstGeom>
                  <a:blipFill>
                    <a:blip r:embed="rId35"/>
                    <a:stretch>
                      <a:fillRect/>
                    </a:stretch>
                  </a:blipFill>
                  <a:ln w="19050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7" name="椭圆 116">
                    <a:extLst>
                      <a:ext uri="{FF2B5EF4-FFF2-40B4-BE49-F238E27FC236}">
                        <a16:creationId xmlns:a16="http://schemas.microsoft.com/office/drawing/2014/main" id="{C1E74A57-ADAA-4DD9-8C04-72B71EF25893}"/>
                      </a:ext>
                    </a:extLst>
                  </p:cNvPr>
                  <p:cNvSpPr/>
                  <p:nvPr/>
                </p:nvSpPr>
                <p:spPr>
                  <a:xfrm>
                    <a:off x="7901782" y="6083876"/>
                    <a:ext cx="360040" cy="360040"/>
                  </a:xfrm>
                  <a:prstGeom prst="ellipse">
                    <a:avLst/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r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right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dirty="0">
                      <a:solidFill>
                        <a:schemeClr val="tx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mc:Choice>
            <mc:Fallback xmlns="">
              <p:sp>
                <p:nvSpPr>
                  <p:cNvPr id="117" name="椭圆 116">
                    <a:extLst>
                      <a:ext uri="{FF2B5EF4-FFF2-40B4-BE49-F238E27FC236}">
                        <a16:creationId xmlns:a16="http://schemas.microsoft.com/office/drawing/2014/main" id="{C1E74A57-ADAA-4DD9-8C04-72B71EF2589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901782" y="6083876"/>
                    <a:ext cx="360040" cy="360040"/>
                  </a:xfrm>
                  <a:prstGeom prst="ellipse">
                    <a:avLst/>
                  </a:prstGeom>
                  <a:blipFill>
                    <a:blip r:embed="rId36"/>
                    <a:stretch>
                      <a:fillRect/>
                    </a:stretch>
                  </a:blipFill>
                  <a:ln w="19050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9" name="矩形 118">
                    <a:extLst>
                      <a:ext uri="{FF2B5EF4-FFF2-40B4-BE49-F238E27FC236}">
                        <a16:creationId xmlns:a16="http://schemas.microsoft.com/office/drawing/2014/main" id="{74E1CE47-F467-4E12-BF7F-4B19E3A39814}"/>
                      </a:ext>
                    </a:extLst>
                  </p:cNvPr>
                  <p:cNvSpPr/>
                  <p:nvPr/>
                </p:nvSpPr>
                <p:spPr>
                  <a:xfrm>
                    <a:off x="7006779" y="6453208"/>
                    <a:ext cx="396070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119" name="矩形 118">
                    <a:extLst>
                      <a:ext uri="{FF2B5EF4-FFF2-40B4-BE49-F238E27FC236}">
                        <a16:creationId xmlns:a16="http://schemas.microsoft.com/office/drawing/2014/main" id="{74E1CE47-F467-4E12-BF7F-4B19E3A3981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06779" y="6453208"/>
                    <a:ext cx="396070" cy="369332"/>
                  </a:xfrm>
                  <a:prstGeom prst="rect">
                    <a:avLst/>
                  </a:prstGeom>
                  <a:blipFill>
                    <a:blip r:embed="rId3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0" name="矩形 119">
                    <a:extLst>
                      <a:ext uri="{FF2B5EF4-FFF2-40B4-BE49-F238E27FC236}">
                        <a16:creationId xmlns:a16="http://schemas.microsoft.com/office/drawing/2014/main" id="{92986D6F-48CD-42BF-8D8B-95AD5B7BBB3A}"/>
                      </a:ext>
                    </a:extLst>
                  </p:cNvPr>
                  <p:cNvSpPr/>
                  <p:nvPr/>
                </p:nvSpPr>
                <p:spPr>
                  <a:xfrm>
                    <a:off x="7901782" y="6453208"/>
                    <a:ext cx="396070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120" name="矩形 119">
                    <a:extLst>
                      <a:ext uri="{FF2B5EF4-FFF2-40B4-BE49-F238E27FC236}">
                        <a16:creationId xmlns:a16="http://schemas.microsoft.com/office/drawing/2014/main" id="{92986D6F-48CD-42BF-8D8B-95AD5B7BBB3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901782" y="6453208"/>
                    <a:ext cx="396070" cy="369332"/>
                  </a:xfrm>
                  <a:prstGeom prst="rect">
                    <a:avLst/>
                  </a:prstGeom>
                  <a:blipFill>
                    <a:blip r:embed="rId3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21" name="直接连接符 120">
                <a:extLst>
                  <a:ext uri="{FF2B5EF4-FFF2-40B4-BE49-F238E27FC236}">
                    <a16:creationId xmlns:a16="http://schemas.microsoft.com/office/drawing/2014/main" id="{AAEC1A51-C421-4BB4-9D61-B47940EAFE31}"/>
                  </a:ext>
                </a:extLst>
              </p:cNvPr>
              <p:cNvCxnSpPr>
                <a:cxnSpLocks/>
                <a:stCxn id="116" idx="0"/>
                <a:endCxn id="118" idx="3"/>
              </p:cNvCxnSpPr>
              <p:nvPr/>
            </p:nvCxnSpPr>
            <p:spPr>
              <a:xfrm flipV="1">
                <a:off x="7204814" y="5488288"/>
                <a:ext cx="311201" cy="595588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2" name="矩形 121">
                    <a:extLst>
                      <a:ext uri="{FF2B5EF4-FFF2-40B4-BE49-F238E27FC236}">
                        <a16:creationId xmlns:a16="http://schemas.microsoft.com/office/drawing/2014/main" id="{B71C1B07-6726-4D92-8802-732C03BD76B2}"/>
                      </a:ext>
                    </a:extLst>
                  </p:cNvPr>
                  <p:cNvSpPr/>
                  <p:nvPr/>
                </p:nvSpPr>
                <p:spPr>
                  <a:xfrm>
                    <a:off x="7463288" y="5488288"/>
                    <a:ext cx="374140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122" name="矩形 121">
                    <a:extLst>
                      <a:ext uri="{FF2B5EF4-FFF2-40B4-BE49-F238E27FC236}">
                        <a16:creationId xmlns:a16="http://schemas.microsoft.com/office/drawing/2014/main" id="{B71C1B07-6726-4D92-8802-732C03BD76B2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63288" y="5488288"/>
                    <a:ext cx="374140" cy="369332"/>
                  </a:xfrm>
                  <a:prstGeom prst="rect">
                    <a:avLst/>
                  </a:prstGeom>
                  <a:blipFill>
                    <a:blip r:embed="rId3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3" name="矩形 122">
                    <a:extLst>
                      <a:ext uri="{FF2B5EF4-FFF2-40B4-BE49-F238E27FC236}">
                        <a16:creationId xmlns:a16="http://schemas.microsoft.com/office/drawing/2014/main" id="{BE46917D-9DF8-4A2C-8BD1-47D117005157}"/>
                      </a:ext>
                    </a:extLst>
                  </p:cNvPr>
                  <p:cNvSpPr/>
                  <p:nvPr/>
                </p:nvSpPr>
                <p:spPr>
                  <a:xfrm>
                    <a:off x="7763472" y="5164619"/>
                    <a:ext cx="392287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123" name="矩形 122">
                    <a:extLst>
                      <a:ext uri="{FF2B5EF4-FFF2-40B4-BE49-F238E27FC236}">
                        <a16:creationId xmlns:a16="http://schemas.microsoft.com/office/drawing/2014/main" id="{BE46917D-9DF8-4A2C-8BD1-47D11700515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63472" y="5164619"/>
                    <a:ext cx="392287" cy="369332"/>
                  </a:xfrm>
                  <a:prstGeom prst="rect">
                    <a:avLst/>
                  </a:prstGeom>
                  <a:blipFill>
                    <a:blip r:embed="rId4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24" name="直接连接符 123">
                <a:extLst>
                  <a:ext uri="{FF2B5EF4-FFF2-40B4-BE49-F238E27FC236}">
                    <a16:creationId xmlns:a16="http://schemas.microsoft.com/office/drawing/2014/main" id="{4547BF29-A683-4C38-AF03-E717BE165432}"/>
                  </a:ext>
                </a:extLst>
              </p:cNvPr>
              <p:cNvCxnSpPr>
                <a:cxnSpLocks/>
                <a:stCxn id="117" idx="0"/>
                <a:endCxn id="118" idx="5"/>
              </p:cNvCxnSpPr>
              <p:nvPr/>
            </p:nvCxnSpPr>
            <p:spPr>
              <a:xfrm flipH="1" flipV="1">
                <a:off x="7770601" y="5488288"/>
                <a:ext cx="311201" cy="595588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矩形 124">
                <a:extLst>
                  <a:ext uri="{FF2B5EF4-FFF2-40B4-BE49-F238E27FC236}">
                    <a16:creationId xmlns:a16="http://schemas.microsoft.com/office/drawing/2014/main" id="{E6144D3B-9793-4EB6-916A-26CD7C3C7331}"/>
                  </a:ext>
                </a:extLst>
              </p:cNvPr>
              <p:cNvSpPr/>
              <p:nvPr/>
            </p:nvSpPr>
            <p:spPr>
              <a:xfrm>
                <a:off x="8377504" y="5159973"/>
                <a:ext cx="472244" cy="369332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5" name="矩形 124">
                <a:extLst>
                  <a:ext uri="{FF2B5EF4-FFF2-40B4-BE49-F238E27FC236}">
                    <a16:creationId xmlns:a16="http://schemas.microsoft.com/office/drawing/2014/main" id="{E6144D3B-9793-4EB6-916A-26CD7C3C73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7504" y="5159973"/>
                <a:ext cx="472244" cy="369332"/>
              </a:xfrm>
              <a:prstGeom prst="rect">
                <a:avLst/>
              </a:prstGeom>
              <a:blipFill>
                <a:blip r:embed="rId4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32596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xit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55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  <p:bldP spid="57" grpId="0"/>
      <p:bldP spid="58" grpId="0"/>
      <p:bldP spid="59" grpId="0"/>
      <p:bldP spid="60" grpId="0"/>
      <p:bldP spid="113" grpId="0"/>
      <p:bldP spid="113" grpId="1"/>
      <p:bldP spid="12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557521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第十章 代码优化</a:t>
            </a: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3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35496" y="35913"/>
            <a:ext cx="1407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第十章 优化</a:t>
            </a:r>
          </a:p>
        </p:txBody>
      </p:sp>
      <p:sp>
        <p:nvSpPr>
          <p:cNvPr id="34" name="TextBox 8">
            <a:extLst>
              <a:ext uri="{FF2B5EF4-FFF2-40B4-BE49-F238E27FC236}">
                <a16:creationId xmlns:a16="http://schemas.microsoft.com/office/drawing/2014/main" id="{95CDE4C1-5E0A-47B2-907C-DF8E26E722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512" y="1124744"/>
            <a:ext cx="8856984" cy="1907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zh-CN" altLang="en-US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优化：</a:t>
            </a:r>
            <a:r>
              <a:rPr lang="zh-CN" altLang="en-US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指对程序进行等价变换，使得从变换后的程序出发，能生成更有效的目标代码。</a:t>
            </a:r>
            <a:endParaRPr lang="zh-CN" altLang="en-US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1" indent="-384175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zh-CN" altLang="en-US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前端优化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：在目标代码生成以前，对语法分析后的目标代码进行优化。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1" indent="-384175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zh-CN" altLang="en-US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后端优化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：在生成目标代码时进行优化，依赖于具体的计算机指令系统。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2F7A6BBA-9BB6-4AE1-A95D-743E7C2091D9}"/>
              </a:ext>
            </a:extLst>
          </p:cNvPr>
          <p:cNvSpPr/>
          <p:nvPr/>
        </p:nvSpPr>
        <p:spPr bwMode="auto">
          <a:xfrm>
            <a:off x="3563888" y="3351669"/>
            <a:ext cx="1440160" cy="64807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rtlCol="0" anchor="ctr"/>
          <a:lstStyle/>
          <a:p>
            <a:pPr algn="ctr" eaLnBrk="1" hangingPunct="1"/>
            <a:r>
              <a:rPr lang="zh-CN" altLang="en-US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代码优化器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D4A9A209-0E93-4981-8BD6-7477A94CAAE6}"/>
              </a:ext>
            </a:extLst>
          </p:cNvPr>
          <p:cNvSpPr/>
          <p:nvPr/>
        </p:nvSpPr>
        <p:spPr bwMode="auto">
          <a:xfrm>
            <a:off x="971600" y="3436101"/>
            <a:ext cx="1440160" cy="479208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miter lim="800000"/>
            <a:headEnd/>
            <a:tailEnd/>
          </a:ln>
        </p:spPr>
        <p:txBody>
          <a:bodyPr wrap="none" rtlCol="0" anchor="ctr"/>
          <a:lstStyle/>
          <a:p>
            <a:pPr algn="ctr" eaLnBrk="1" hangingPunct="1"/>
            <a:r>
              <a:rPr lang="zh-CN" altLang="en-US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编译前端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EA87B662-51F1-4980-B3FA-091C09D8C99C}"/>
              </a:ext>
            </a:extLst>
          </p:cNvPr>
          <p:cNvSpPr/>
          <p:nvPr/>
        </p:nvSpPr>
        <p:spPr bwMode="auto">
          <a:xfrm>
            <a:off x="6156176" y="3436101"/>
            <a:ext cx="1440160" cy="479208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miter lim="800000"/>
            <a:headEnd/>
            <a:tailEnd/>
          </a:ln>
        </p:spPr>
        <p:txBody>
          <a:bodyPr wrap="none" rtlCol="0" anchor="ctr"/>
          <a:lstStyle/>
          <a:p>
            <a:pPr algn="ctr" eaLnBrk="1" hangingPunct="1"/>
            <a:r>
              <a:rPr lang="zh-CN" altLang="en-US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代码产生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789881A2-5CD7-4F54-9AA5-91772F0EB4B8}"/>
              </a:ext>
            </a:extLst>
          </p:cNvPr>
          <p:cNvSpPr/>
          <p:nvPr/>
        </p:nvSpPr>
        <p:spPr bwMode="auto">
          <a:xfrm>
            <a:off x="1547664" y="4939865"/>
            <a:ext cx="1440160" cy="47920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rtlCol="0" anchor="ctr"/>
          <a:lstStyle/>
          <a:p>
            <a:pPr algn="ctr" eaLnBrk="1" hangingPunct="1"/>
            <a:r>
              <a:rPr lang="zh-CN" altLang="en-US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控制流分析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783D0EE9-46FB-4E70-A279-8A9DB749739E}"/>
              </a:ext>
            </a:extLst>
          </p:cNvPr>
          <p:cNvSpPr/>
          <p:nvPr/>
        </p:nvSpPr>
        <p:spPr bwMode="auto">
          <a:xfrm>
            <a:off x="3563888" y="4939865"/>
            <a:ext cx="1440160" cy="47920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rtlCol="0" anchor="ctr"/>
          <a:lstStyle/>
          <a:p>
            <a:pPr algn="ctr" eaLnBrk="1" hangingPunct="1"/>
            <a:r>
              <a:rPr lang="zh-CN" altLang="en-US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数据流分析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42EBE695-6A69-4ABA-8423-90437E5028A9}"/>
              </a:ext>
            </a:extLst>
          </p:cNvPr>
          <p:cNvSpPr/>
          <p:nvPr/>
        </p:nvSpPr>
        <p:spPr bwMode="auto">
          <a:xfrm>
            <a:off x="5652120" y="4944487"/>
            <a:ext cx="1440160" cy="47920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rtlCol="0" anchor="ctr"/>
          <a:lstStyle/>
          <a:p>
            <a:pPr algn="ctr" eaLnBrk="1" hangingPunct="1"/>
            <a:r>
              <a:rPr lang="zh-CN" altLang="en-US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代码变换</a:t>
            </a:r>
          </a:p>
        </p:txBody>
      </p: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CF328EA5-A772-414A-99FA-2C68026FD7F2}"/>
              </a:ext>
            </a:extLst>
          </p:cNvPr>
          <p:cNvCxnSpPr>
            <a:stCxn id="16" idx="3"/>
            <a:endCxn id="2" idx="1"/>
          </p:cNvCxnSpPr>
          <p:nvPr/>
        </p:nvCxnSpPr>
        <p:spPr>
          <a:xfrm>
            <a:off x="2411760" y="3675705"/>
            <a:ext cx="1152128" cy="0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992EEAFC-D89E-4189-BBC4-ADB2EB585002}"/>
              </a:ext>
            </a:extLst>
          </p:cNvPr>
          <p:cNvCxnSpPr>
            <a:cxnSpLocks/>
            <a:stCxn id="2" idx="3"/>
            <a:endCxn id="17" idx="1"/>
          </p:cNvCxnSpPr>
          <p:nvPr/>
        </p:nvCxnSpPr>
        <p:spPr>
          <a:xfrm>
            <a:off x="5004048" y="3675705"/>
            <a:ext cx="1152128" cy="0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9C1E3EB7-B9A1-4CFF-BEE8-9D9FA3710401}"/>
              </a:ext>
            </a:extLst>
          </p:cNvPr>
          <p:cNvCxnSpPr>
            <a:cxnSpLocks/>
            <a:stCxn id="18" idx="3"/>
            <a:endCxn id="19" idx="1"/>
          </p:cNvCxnSpPr>
          <p:nvPr/>
        </p:nvCxnSpPr>
        <p:spPr>
          <a:xfrm>
            <a:off x="2987824" y="5179469"/>
            <a:ext cx="57606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96889AD7-3BF4-493C-94F5-9387E7E66D2D}"/>
              </a:ext>
            </a:extLst>
          </p:cNvPr>
          <p:cNvCxnSpPr>
            <a:cxnSpLocks/>
            <a:stCxn id="19" idx="3"/>
            <a:endCxn id="20" idx="1"/>
          </p:cNvCxnSpPr>
          <p:nvPr/>
        </p:nvCxnSpPr>
        <p:spPr>
          <a:xfrm>
            <a:off x="5004048" y="5179469"/>
            <a:ext cx="648072" cy="462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92BDF42B-FA0C-4AC6-93E0-D2AAD24B3C63}"/>
              </a:ext>
            </a:extLst>
          </p:cNvPr>
          <p:cNvCxnSpPr/>
          <p:nvPr/>
        </p:nvCxnSpPr>
        <p:spPr>
          <a:xfrm flipH="1">
            <a:off x="1547664" y="3351669"/>
            <a:ext cx="2016224" cy="1588196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0FDE2490-0DFA-4852-A4ED-2998A1937D7D}"/>
              </a:ext>
            </a:extLst>
          </p:cNvPr>
          <p:cNvCxnSpPr>
            <a:cxnSpLocks/>
          </p:cNvCxnSpPr>
          <p:nvPr/>
        </p:nvCxnSpPr>
        <p:spPr>
          <a:xfrm flipH="1">
            <a:off x="2987824" y="3994927"/>
            <a:ext cx="576064" cy="944938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D231C2B2-3A21-407F-9F5E-07A789E8C4DC}"/>
              </a:ext>
            </a:extLst>
          </p:cNvPr>
          <p:cNvCxnSpPr>
            <a:cxnSpLocks/>
          </p:cNvCxnSpPr>
          <p:nvPr/>
        </p:nvCxnSpPr>
        <p:spPr>
          <a:xfrm>
            <a:off x="5004048" y="3994927"/>
            <a:ext cx="648072" cy="944938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9FC9A69D-0678-43B0-9488-8F6E2E5849AD}"/>
              </a:ext>
            </a:extLst>
          </p:cNvPr>
          <p:cNvCxnSpPr>
            <a:cxnSpLocks/>
          </p:cNvCxnSpPr>
          <p:nvPr/>
        </p:nvCxnSpPr>
        <p:spPr>
          <a:xfrm>
            <a:off x="5004048" y="3351669"/>
            <a:ext cx="2080461" cy="1588196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695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557521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基本块的</a:t>
            </a:r>
            <a:r>
              <a:rPr lang="en-US" altLang="zh-CN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DAG</a:t>
            </a:r>
            <a:r>
              <a:rPr lang="zh-CN" altLang="en-US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优化算法</a:t>
            </a: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30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35496" y="35913"/>
            <a:ext cx="3715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10.2.2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基本块的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DAG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表示及其应用</a:t>
            </a:r>
          </a:p>
        </p:txBody>
      </p:sp>
      <p:grpSp>
        <p:nvGrpSpPr>
          <p:cNvPr id="122" name="组合 121">
            <a:extLst>
              <a:ext uri="{FF2B5EF4-FFF2-40B4-BE49-F238E27FC236}">
                <a16:creationId xmlns:a16="http://schemas.microsoft.com/office/drawing/2014/main" id="{38727EA0-75A2-4753-A5D0-21413B0EEC75}"/>
              </a:ext>
            </a:extLst>
          </p:cNvPr>
          <p:cNvGrpSpPr/>
          <p:nvPr/>
        </p:nvGrpSpPr>
        <p:grpSpPr>
          <a:xfrm>
            <a:off x="638646" y="1268760"/>
            <a:ext cx="4104108" cy="5314095"/>
            <a:chOff x="638646" y="1268760"/>
            <a:chExt cx="4104108" cy="5314095"/>
          </a:xfrm>
        </p:grpSpPr>
        <p:grpSp>
          <p:nvGrpSpPr>
            <p:cNvPr id="106" name="组合 105">
              <a:extLst>
                <a:ext uri="{FF2B5EF4-FFF2-40B4-BE49-F238E27FC236}">
                  <a16:creationId xmlns:a16="http://schemas.microsoft.com/office/drawing/2014/main" id="{4F578FBD-5C45-4D77-AAC6-EBF6AC6002D4}"/>
                </a:ext>
              </a:extLst>
            </p:cNvPr>
            <p:cNvGrpSpPr/>
            <p:nvPr/>
          </p:nvGrpSpPr>
          <p:grpSpPr>
            <a:xfrm>
              <a:off x="638646" y="1326272"/>
              <a:ext cx="3855263" cy="5256583"/>
              <a:chOff x="1027634" y="1484785"/>
              <a:chExt cx="3855263" cy="5256583"/>
            </a:xfrm>
          </p:grpSpPr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F108DC64-7D98-42C3-BD4A-956C8A96D195}"/>
                  </a:ext>
                </a:extLst>
              </p:cNvPr>
              <p:cNvSpPr/>
              <p:nvPr/>
            </p:nvSpPr>
            <p:spPr bwMode="auto">
              <a:xfrm>
                <a:off x="1027634" y="1484785"/>
                <a:ext cx="2304256" cy="288031"/>
              </a:xfrm>
              <a:prstGeom prst="rect">
                <a:avLst/>
              </a:prstGeom>
              <a:solidFill>
                <a:srgbClr val="0070C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algn="ctr" eaLnBrk="1" hangingPunct="1"/>
                <a:r>
                  <a:rPr lang="en-US" altLang="zh-CN" b="0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r>
                  <a:rPr lang="en-US" altLang="zh-CN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</a:t>
                </a:r>
                <a:r>
                  <a:rPr lang="zh-CN" altLang="en-US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构造运算变量结点</a:t>
                </a:r>
                <a:endParaRPr lang="zh-CN" altLang="en-US" b="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6" name="矩形 55">
                <a:extLst>
                  <a:ext uri="{FF2B5EF4-FFF2-40B4-BE49-F238E27FC236}">
                    <a16:creationId xmlns:a16="http://schemas.microsoft.com/office/drawing/2014/main" id="{EF09FAB6-553B-40AE-B6E9-B5FFD3ED5584}"/>
                  </a:ext>
                </a:extLst>
              </p:cNvPr>
              <p:cNvSpPr/>
              <p:nvPr/>
            </p:nvSpPr>
            <p:spPr bwMode="auto">
              <a:xfrm>
                <a:off x="1027634" y="1772816"/>
                <a:ext cx="2304256" cy="288031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algn="ctr" eaLnBrk="1" hangingPunct="1"/>
                <a:r>
                  <a:rPr lang="en-US" altLang="zh-CN" b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</a:t>
                </a:r>
                <a:r>
                  <a:rPr lang="zh-CN" altLang="en-US" b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型</a:t>
                </a:r>
              </a:p>
            </p:txBody>
          </p:sp>
          <p:sp>
            <p:nvSpPr>
              <p:cNvPr id="57" name="矩形 56">
                <a:extLst>
                  <a:ext uri="{FF2B5EF4-FFF2-40B4-BE49-F238E27FC236}">
                    <a16:creationId xmlns:a16="http://schemas.microsoft.com/office/drawing/2014/main" id="{DFD9CB19-4993-4680-BAA5-A980B8EEB7C9}"/>
                  </a:ext>
                </a:extLst>
              </p:cNvPr>
              <p:cNvSpPr/>
              <p:nvPr/>
            </p:nvSpPr>
            <p:spPr bwMode="auto">
              <a:xfrm>
                <a:off x="1027634" y="2060847"/>
                <a:ext cx="2304256" cy="288031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algn="ctr" eaLnBrk="1" hangingPunct="1"/>
                <a:r>
                  <a:rPr lang="en-US" altLang="zh-CN" b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r>
                  <a:rPr lang="zh-CN" altLang="en-US" b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型</a:t>
                </a:r>
              </a:p>
            </p:txBody>
          </p:sp>
          <p:sp>
            <p:nvSpPr>
              <p:cNvPr id="58" name="矩形 57">
                <a:extLst>
                  <a:ext uri="{FF2B5EF4-FFF2-40B4-BE49-F238E27FC236}">
                    <a16:creationId xmlns:a16="http://schemas.microsoft.com/office/drawing/2014/main" id="{2AEC5D58-E85F-49F4-9044-1B0CD79925FA}"/>
                  </a:ext>
                </a:extLst>
              </p:cNvPr>
              <p:cNvSpPr/>
              <p:nvPr/>
            </p:nvSpPr>
            <p:spPr bwMode="auto">
              <a:xfrm>
                <a:off x="1027634" y="2348878"/>
                <a:ext cx="2304256" cy="288031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algn="ctr" eaLnBrk="1" hangingPunct="1"/>
                <a:r>
                  <a:rPr lang="en-US" altLang="zh-CN" b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</a:t>
                </a:r>
                <a:r>
                  <a:rPr lang="zh-CN" altLang="en-US" b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型</a:t>
                </a:r>
              </a:p>
            </p:txBody>
          </p:sp>
          <p:sp>
            <p:nvSpPr>
              <p:cNvPr id="59" name="矩形 58">
                <a:extLst>
                  <a:ext uri="{FF2B5EF4-FFF2-40B4-BE49-F238E27FC236}">
                    <a16:creationId xmlns:a16="http://schemas.microsoft.com/office/drawing/2014/main" id="{816FCFF9-27ED-43C3-B009-25B7600DA2F3}"/>
                  </a:ext>
                </a:extLst>
              </p:cNvPr>
              <p:cNvSpPr/>
              <p:nvPr/>
            </p:nvSpPr>
            <p:spPr bwMode="auto">
              <a:xfrm>
                <a:off x="1027634" y="2965246"/>
                <a:ext cx="2304256" cy="288031"/>
              </a:xfrm>
              <a:prstGeom prst="rect">
                <a:avLst/>
              </a:prstGeom>
              <a:solidFill>
                <a:srgbClr val="0070C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algn="ctr" eaLnBrk="1" hangingPunct="1"/>
                <a:r>
                  <a:rPr lang="en-US" altLang="zh-CN" b="0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</a:t>
                </a:r>
                <a:r>
                  <a:rPr lang="en-US" altLang="zh-CN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</a:t>
                </a:r>
                <a:r>
                  <a:rPr lang="zh-CN" altLang="en-US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合并已知量</a:t>
                </a:r>
                <a:endParaRPr lang="zh-CN" altLang="en-US" b="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0" name="矩形 59">
                <a:extLst>
                  <a:ext uri="{FF2B5EF4-FFF2-40B4-BE49-F238E27FC236}">
                    <a16:creationId xmlns:a16="http://schemas.microsoft.com/office/drawing/2014/main" id="{5E346B3C-C0E6-439D-9354-0BF43A9D3E48}"/>
                  </a:ext>
                </a:extLst>
              </p:cNvPr>
              <p:cNvSpPr/>
              <p:nvPr/>
            </p:nvSpPr>
            <p:spPr bwMode="auto">
              <a:xfrm>
                <a:off x="1027634" y="3253277"/>
                <a:ext cx="2304256" cy="288031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algn="ctr" eaLnBrk="1" hangingPunct="1"/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a. 1</a:t>
                </a:r>
                <a:r>
                  <a:rPr lang="zh-CN" altLang="en-US" b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型</a:t>
                </a:r>
                <a:r>
                  <a:rPr lang="en-US" altLang="zh-CN" b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</a:t>
                </a:r>
                <a:r>
                  <a:rPr lang="zh-CN" altLang="en-US" b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是否为常数</a:t>
                </a:r>
              </a:p>
            </p:txBody>
          </p:sp>
          <p:sp>
            <p:nvSpPr>
              <p:cNvPr id="61" name="矩形 60">
                <a:extLst>
                  <a:ext uri="{FF2B5EF4-FFF2-40B4-BE49-F238E27FC236}">
                    <a16:creationId xmlns:a16="http://schemas.microsoft.com/office/drawing/2014/main" id="{4DCF67BC-3CC1-4807-B342-08E66464FB1F}"/>
                  </a:ext>
                </a:extLst>
              </p:cNvPr>
              <p:cNvSpPr/>
              <p:nvPr/>
            </p:nvSpPr>
            <p:spPr bwMode="auto">
              <a:xfrm>
                <a:off x="1027634" y="3541308"/>
                <a:ext cx="2304256" cy="288031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algn="ctr" eaLnBrk="1" hangingPunct="1"/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b. 2</a:t>
                </a:r>
                <a:r>
                  <a:rPr lang="zh-CN" altLang="en-US" b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型</a:t>
                </a:r>
                <a:r>
                  <a:rPr lang="en-US" altLang="zh-CN" b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</a:t>
                </a:r>
                <a:r>
                  <a:rPr lang="zh-CN" altLang="en-US" b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、</a:t>
                </a:r>
                <a:r>
                  <a:rPr lang="en-US" altLang="zh-CN" b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C</a:t>
                </a:r>
                <a:r>
                  <a:rPr lang="zh-CN" altLang="en-US" b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是否为常数</a:t>
                </a:r>
              </a:p>
            </p:txBody>
          </p:sp>
          <p:sp>
            <p:nvSpPr>
              <p:cNvPr id="63" name="矩形 62">
                <a:extLst>
                  <a:ext uri="{FF2B5EF4-FFF2-40B4-BE49-F238E27FC236}">
                    <a16:creationId xmlns:a16="http://schemas.microsoft.com/office/drawing/2014/main" id="{30CFDF5F-AD4C-452C-80C0-D09AAFCE88E7}"/>
                  </a:ext>
                </a:extLst>
              </p:cNvPr>
              <p:cNvSpPr/>
              <p:nvPr/>
            </p:nvSpPr>
            <p:spPr bwMode="auto">
              <a:xfrm>
                <a:off x="1027634" y="4725147"/>
                <a:ext cx="2304256" cy="288031"/>
              </a:xfrm>
              <a:prstGeom prst="rect">
                <a:avLst/>
              </a:prstGeom>
              <a:solidFill>
                <a:srgbClr val="0070C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algn="ctr" eaLnBrk="1" hangingPunct="1"/>
                <a:r>
                  <a:rPr lang="en-US" altLang="zh-CN" b="0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3</a:t>
                </a:r>
                <a:r>
                  <a:rPr lang="en-US" altLang="zh-CN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</a:t>
                </a:r>
                <a:r>
                  <a:rPr lang="zh-CN" altLang="en-US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删除公共子表达式</a:t>
                </a:r>
                <a:endParaRPr lang="zh-CN" altLang="en-US" b="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4" name="矩形 63">
                <a:extLst>
                  <a:ext uri="{FF2B5EF4-FFF2-40B4-BE49-F238E27FC236}">
                    <a16:creationId xmlns:a16="http://schemas.microsoft.com/office/drawing/2014/main" id="{E58E9394-73D3-41B3-9124-E1ADB2E6A7FB}"/>
                  </a:ext>
                </a:extLst>
              </p:cNvPr>
              <p:cNvSpPr/>
              <p:nvPr/>
            </p:nvSpPr>
            <p:spPr bwMode="auto">
              <a:xfrm>
                <a:off x="1027634" y="5013178"/>
                <a:ext cx="2304256" cy="288031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algn="ctr" eaLnBrk="1" hangingPunct="1"/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a. 1</a:t>
                </a:r>
                <a:r>
                  <a:rPr lang="zh-CN" altLang="en-US" b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型</a:t>
                </a:r>
              </a:p>
            </p:txBody>
          </p:sp>
          <p:sp>
            <p:nvSpPr>
              <p:cNvPr id="65" name="矩形 64">
                <a:extLst>
                  <a:ext uri="{FF2B5EF4-FFF2-40B4-BE49-F238E27FC236}">
                    <a16:creationId xmlns:a16="http://schemas.microsoft.com/office/drawing/2014/main" id="{9DF3A943-C9AA-44DD-8FB8-BEFAEE5BA071}"/>
                  </a:ext>
                </a:extLst>
              </p:cNvPr>
              <p:cNvSpPr/>
              <p:nvPr/>
            </p:nvSpPr>
            <p:spPr bwMode="auto">
              <a:xfrm>
                <a:off x="1027634" y="5301209"/>
                <a:ext cx="2304256" cy="288031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algn="ctr" eaLnBrk="1" hangingPunct="1"/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b. 2</a:t>
                </a:r>
                <a:r>
                  <a:rPr lang="zh-CN" altLang="en-US" b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型</a:t>
                </a:r>
              </a:p>
            </p:txBody>
          </p:sp>
          <p:sp>
            <p:nvSpPr>
              <p:cNvPr id="66" name="矩形 65">
                <a:extLst>
                  <a:ext uri="{FF2B5EF4-FFF2-40B4-BE49-F238E27FC236}">
                    <a16:creationId xmlns:a16="http://schemas.microsoft.com/office/drawing/2014/main" id="{76BEE5C6-1CC7-4E1F-97A3-86B7EC268B82}"/>
                  </a:ext>
                </a:extLst>
              </p:cNvPr>
              <p:cNvSpPr/>
              <p:nvPr/>
            </p:nvSpPr>
            <p:spPr bwMode="auto">
              <a:xfrm>
                <a:off x="1027634" y="6102148"/>
                <a:ext cx="2304256" cy="639220"/>
              </a:xfrm>
              <a:prstGeom prst="rect">
                <a:avLst/>
              </a:prstGeom>
              <a:solidFill>
                <a:srgbClr val="0070C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square" rtlCol="0" anchor="ctr"/>
              <a:lstStyle/>
              <a:p>
                <a:pPr algn="ctr" eaLnBrk="1" hangingPunct="1"/>
                <a:r>
                  <a:rPr lang="en-US" altLang="zh-CN" b="0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4</a:t>
                </a:r>
                <a:r>
                  <a:rPr lang="en-US" altLang="zh-CN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</a:t>
                </a:r>
                <a:r>
                  <a:rPr lang="zh-CN" altLang="en-US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附加</a:t>
                </a:r>
                <a:r>
                  <a:rPr lang="en-US" altLang="zh-CN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</a:t>
                </a:r>
                <a:r>
                  <a:rPr lang="zh-CN" altLang="en-US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</a:t>
                </a:r>
                <a:endParaRPr lang="en-US" altLang="zh-CN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 eaLnBrk="1" hangingPunct="1"/>
                <a:r>
                  <a:rPr lang="zh-CN" altLang="en-US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删除无用赋值</a:t>
                </a:r>
                <a:endParaRPr lang="zh-CN" altLang="en-US" b="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14" name="连接符: 肘形 13">
                <a:extLst>
                  <a:ext uri="{FF2B5EF4-FFF2-40B4-BE49-F238E27FC236}">
                    <a16:creationId xmlns:a16="http://schemas.microsoft.com/office/drawing/2014/main" id="{F80CA50C-87E2-44BE-803C-63F19B0A8C59}"/>
                  </a:ext>
                </a:extLst>
              </p:cNvPr>
              <p:cNvCxnSpPr>
                <a:cxnSpLocks/>
                <a:stCxn id="56" idx="1"/>
                <a:endCxn id="66" idx="1"/>
              </p:cNvCxnSpPr>
              <p:nvPr/>
            </p:nvCxnSpPr>
            <p:spPr>
              <a:xfrm rot="10800000" flipV="1">
                <a:off x="1027634" y="1916832"/>
                <a:ext cx="12700" cy="4504926"/>
              </a:xfrm>
              <a:prstGeom prst="bentConnector3">
                <a:avLst>
                  <a:gd name="adj1" fmla="val 4162504"/>
                </a:avLst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连接符: 肘形 68">
                <a:extLst>
                  <a:ext uri="{FF2B5EF4-FFF2-40B4-BE49-F238E27FC236}">
                    <a16:creationId xmlns:a16="http://schemas.microsoft.com/office/drawing/2014/main" id="{FC3FAB5C-8704-4AD5-A5A3-3057642AFA82}"/>
                  </a:ext>
                </a:extLst>
              </p:cNvPr>
              <p:cNvCxnSpPr>
                <a:cxnSpLocks/>
                <a:stCxn id="57" idx="1"/>
                <a:endCxn id="60" idx="1"/>
              </p:cNvCxnSpPr>
              <p:nvPr/>
            </p:nvCxnSpPr>
            <p:spPr>
              <a:xfrm rot="10800000" flipV="1">
                <a:off x="1027634" y="2204863"/>
                <a:ext cx="12700" cy="1192430"/>
              </a:xfrm>
              <a:prstGeom prst="bentConnector3">
                <a:avLst>
                  <a:gd name="adj1" fmla="val 1800000"/>
                </a:avLst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连接符: 肘形 69">
                <a:extLst>
                  <a:ext uri="{FF2B5EF4-FFF2-40B4-BE49-F238E27FC236}">
                    <a16:creationId xmlns:a16="http://schemas.microsoft.com/office/drawing/2014/main" id="{B71C4E4C-1B11-4836-9000-DD65B4179F94}"/>
                  </a:ext>
                </a:extLst>
              </p:cNvPr>
              <p:cNvCxnSpPr>
                <a:cxnSpLocks/>
                <a:stCxn id="58" idx="1"/>
                <a:endCxn id="61" idx="1"/>
              </p:cNvCxnSpPr>
              <p:nvPr/>
            </p:nvCxnSpPr>
            <p:spPr>
              <a:xfrm rot="10800000" flipV="1">
                <a:off x="1027634" y="2492894"/>
                <a:ext cx="12700" cy="1192430"/>
              </a:xfrm>
              <a:prstGeom prst="bentConnector3">
                <a:avLst>
                  <a:gd name="adj1" fmla="val 2812504"/>
                </a:avLst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1" name="矩形 70">
                <a:extLst>
                  <a:ext uri="{FF2B5EF4-FFF2-40B4-BE49-F238E27FC236}">
                    <a16:creationId xmlns:a16="http://schemas.microsoft.com/office/drawing/2014/main" id="{A143886C-92DE-4C2C-B7EF-D2091FDBE154}"/>
                  </a:ext>
                </a:extLst>
              </p:cNvPr>
              <p:cNvSpPr/>
              <p:nvPr/>
            </p:nvSpPr>
            <p:spPr bwMode="auto">
              <a:xfrm>
                <a:off x="1027634" y="3829339"/>
                <a:ext cx="2304256" cy="288031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algn="ctr" eaLnBrk="1" hangingPunct="1"/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c. 1</a:t>
                </a:r>
                <a:r>
                  <a:rPr lang="zh-CN" altLang="en-US" b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型合并已知量</a:t>
                </a:r>
              </a:p>
            </p:txBody>
          </p:sp>
          <p:sp>
            <p:nvSpPr>
              <p:cNvPr id="72" name="矩形 71">
                <a:extLst>
                  <a:ext uri="{FF2B5EF4-FFF2-40B4-BE49-F238E27FC236}">
                    <a16:creationId xmlns:a16="http://schemas.microsoft.com/office/drawing/2014/main" id="{CAE93BCE-EE0E-4428-9A16-7F25886F3B32}"/>
                  </a:ext>
                </a:extLst>
              </p:cNvPr>
              <p:cNvSpPr/>
              <p:nvPr/>
            </p:nvSpPr>
            <p:spPr bwMode="auto">
              <a:xfrm>
                <a:off x="1027634" y="4117370"/>
                <a:ext cx="2304256" cy="288031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algn="ctr" eaLnBrk="1" hangingPunct="1"/>
                <a:r>
                  <a:rPr lang="en-US" altLang="zh-CN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d. 2</a:t>
                </a:r>
                <a:r>
                  <a:rPr lang="zh-CN" altLang="en-US" b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型合并已知量</a:t>
                </a:r>
                <a:endParaRPr lang="zh-CN" altLang="en-US" b="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4" name="流程图: 决策 33">
                <a:extLst>
                  <a:ext uri="{FF2B5EF4-FFF2-40B4-BE49-F238E27FC236}">
                    <a16:creationId xmlns:a16="http://schemas.microsoft.com/office/drawing/2014/main" id="{A511C9AB-871E-4095-BB65-FEF8F565400A}"/>
                  </a:ext>
                </a:extLst>
              </p:cNvPr>
              <p:cNvSpPr/>
              <p:nvPr/>
            </p:nvSpPr>
            <p:spPr bwMode="auto">
              <a:xfrm>
                <a:off x="3995936" y="3249273"/>
                <a:ext cx="576064" cy="288032"/>
              </a:xfrm>
              <a:prstGeom prst="flowChartDecision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algn="ctr" eaLnBrk="1" hangingPunct="1"/>
                <a:r>
                  <a:rPr lang="zh-CN" altLang="en-US" b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是</a:t>
                </a:r>
              </a:p>
            </p:txBody>
          </p:sp>
          <p:sp>
            <p:nvSpPr>
              <p:cNvPr id="73" name="流程图: 决策 72">
                <a:extLst>
                  <a:ext uri="{FF2B5EF4-FFF2-40B4-BE49-F238E27FC236}">
                    <a16:creationId xmlns:a16="http://schemas.microsoft.com/office/drawing/2014/main" id="{B996C310-D22A-4DCD-BF46-A6596DF50B4A}"/>
                  </a:ext>
                </a:extLst>
              </p:cNvPr>
              <p:cNvSpPr/>
              <p:nvPr/>
            </p:nvSpPr>
            <p:spPr bwMode="auto">
              <a:xfrm>
                <a:off x="3563888" y="3537296"/>
                <a:ext cx="576064" cy="288032"/>
              </a:xfrm>
              <a:prstGeom prst="flowChartDecision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algn="ctr" eaLnBrk="1" hangingPunct="1"/>
                <a:r>
                  <a:rPr lang="zh-CN" altLang="en-US" b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是</a:t>
                </a:r>
              </a:p>
            </p:txBody>
          </p:sp>
          <p:cxnSp>
            <p:nvCxnSpPr>
              <p:cNvPr id="75" name="直接箭头连接符 74">
                <a:extLst>
                  <a:ext uri="{FF2B5EF4-FFF2-40B4-BE49-F238E27FC236}">
                    <a16:creationId xmlns:a16="http://schemas.microsoft.com/office/drawing/2014/main" id="{27D2A8C7-7911-44B0-B539-FA324A97200D}"/>
                  </a:ext>
                </a:extLst>
              </p:cNvPr>
              <p:cNvCxnSpPr>
                <a:cxnSpLocks/>
                <a:stCxn id="60" idx="3"/>
                <a:endCxn id="34" idx="1"/>
              </p:cNvCxnSpPr>
              <p:nvPr/>
            </p:nvCxnSpPr>
            <p:spPr>
              <a:xfrm flipV="1">
                <a:off x="3331890" y="3393289"/>
                <a:ext cx="664046" cy="4004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直接箭头连接符 76">
                <a:extLst>
                  <a:ext uri="{FF2B5EF4-FFF2-40B4-BE49-F238E27FC236}">
                    <a16:creationId xmlns:a16="http://schemas.microsoft.com/office/drawing/2014/main" id="{C8912D58-642B-4224-8B6B-A7C9FDA8D857}"/>
                  </a:ext>
                </a:extLst>
              </p:cNvPr>
              <p:cNvCxnSpPr>
                <a:cxnSpLocks/>
                <a:stCxn id="61" idx="3"/>
                <a:endCxn id="73" idx="1"/>
              </p:cNvCxnSpPr>
              <p:nvPr/>
            </p:nvCxnSpPr>
            <p:spPr>
              <a:xfrm flipV="1">
                <a:off x="3331890" y="3681312"/>
                <a:ext cx="231998" cy="4012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连接符: 肘形 79">
                <a:extLst>
                  <a:ext uri="{FF2B5EF4-FFF2-40B4-BE49-F238E27FC236}">
                    <a16:creationId xmlns:a16="http://schemas.microsoft.com/office/drawing/2014/main" id="{E269A7E1-878F-4F93-BECA-D7AE729796BA}"/>
                  </a:ext>
                </a:extLst>
              </p:cNvPr>
              <p:cNvCxnSpPr>
                <a:cxnSpLocks/>
                <a:stCxn id="34" idx="2"/>
                <a:endCxn id="71" idx="3"/>
              </p:cNvCxnSpPr>
              <p:nvPr/>
            </p:nvCxnSpPr>
            <p:spPr>
              <a:xfrm rot="5400000">
                <a:off x="3589904" y="3279291"/>
                <a:ext cx="436050" cy="952078"/>
              </a:xfrm>
              <a:prstGeom prst="bentConnector2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连接符: 肘形 82">
                <a:extLst>
                  <a:ext uri="{FF2B5EF4-FFF2-40B4-BE49-F238E27FC236}">
                    <a16:creationId xmlns:a16="http://schemas.microsoft.com/office/drawing/2014/main" id="{1391EC02-1426-46A3-94F7-DFAFB2B85CDE}"/>
                  </a:ext>
                </a:extLst>
              </p:cNvPr>
              <p:cNvCxnSpPr>
                <a:cxnSpLocks/>
                <a:stCxn id="73" idx="2"/>
                <a:endCxn id="72" idx="3"/>
              </p:cNvCxnSpPr>
              <p:nvPr/>
            </p:nvCxnSpPr>
            <p:spPr>
              <a:xfrm rot="5400000">
                <a:off x="3373876" y="3783342"/>
                <a:ext cx="436058" cy="520030"/>
              </a:xfrm>
              <a:prstGeom prst="bentConnector2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连接符: 肘形 85">
                <a:extLst>
                  <a:ext uri="{FF2B5EF4-FFF2-40B4-BE49-F238E27FC236}">
                    <a16:creationId xmlns:a16="http://schemas.microsoft.com/office/drawing/2014/main" id="{89053F78-398F-46B3-89DF-80C45F6E1F51}"/>
                  </a:ext>
                </a:extLst>
              </p:cNvPr>
              <p:cNvCxnSpPr>
                <a:cxnSpLocks/>
                <a:stCxn id="34" idx="3"/>
                <a:endCxn id="64" idx="3"/>
              </p:cNvCxnSpPr>
              <p:nvPr/>
            </p:nvCxnSpPr>
            <p:spPr>
              <a:xfrm flipH="1">
                <a:off x="3331890" y="3393289"/>
                <a:ext cx="1240110" cy="1763905"/>
              </a:xfrm>
              <a:prstGeom prst="bentConnector3">
                <a:avLst>
                  <a:gd name="adj1" fmla="val -18434"/>
                </a:avLst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连接符: 肘形 88">
                <a:extLst>
                  <a:ext uri="{FF2B5EF4-FFF2-40B4-BE49-F238E27FC236}">
                    <a16:creationId xmlns:a16="http://schemas.microsoft.com/office/drawing/2014/main" id="{C9A9D2F1-FB0D-42EF-8C55-872FB45202BD}"/>
                  </a:ext>
                </a:extLst>
              </p:cNvPr>
              <p:cNvCxnSpPr>
                <a:cxnSpLocks/>
                <a:stCxn id="73" idx="3"/>
                <a:endCxn id="65" idx="3"/>
              </p:cNvCxnSpPr>
              <p:nvPr/>
            </p:nvCxnSpPr>
            <p:spPr>
              <a:xfrm flipH="1">
                <a:off x="3331890" y="3681312"/>
                <a:ext cx="808062" cy="1763913"/>
              </a:xfrm>
              <a:prstGeom prst="bentConnector3">
                <a:avLst>
                  <a:gd name="adj1" fmla="val -28290"/>
                </a:avLst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5" name="矩形 94">
                <a:extLst>
                  <a:ext uri="{FF2B5EF4-FFF2-40B4-BE49-F238E27FC236}">
                    <a16:creationId xmlns:a16="http://schemas.microsoft.com/office/drawing/2014/main" id="{960B8B74-124B-4B9E-AFDB-FE0CC3F92CF2}"/>
                  </a:ext>
                </a:extLst>
              </p:cNvPr>
              <p:cNvSpPr/>
              <p:nvPr/>
            </p:nvSpPr>
            <p:spPr>
              <a:xfrm>
                <a:off x="3447889" y="2867593"/>
                <a:ext cx="143500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dirty="0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（下</a:t>
                </a:r>
                <a:r>
                  <a:rPr lang="en-US" altLang="zh-CN" dirty="0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Y</a:t>
                </a:r>
                <a:r>
                  <a:rPr lang="zh-CN" altLang="en-US" dirty="0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右</a:t>
                </a:r>
                <a:r>
                  <a:rPr lang="en-US" altLang="zh-CN" dirty="0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N</a:t>
                </a:r>
                <a:r>
                  <a:rPr lang="zh-CN" altLang="en-US" dirty="0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）</a:t>
                </a:r>
                <a:endParaRPr lang="zh-CN" altLang="en-US" dirty="0">
                  <a:solidFill>
                    <a:srgbClr val="0000FF"/>
                  </a:solidFill>
                </a:endParaRPr>
              </a:p>
            </p:txBody>
          </p:sp>
          <p:cxnSp>
            <p:nvCxnSpPr>
              <p:cNvPr id="96" name="连接符: 肘形 95">
                <a:extLst>
                  <a:ext uri="{FF2B5EF4-FFF2-40B4-BE49-F238E27FC236}">
                    <a16:creationId xmlns:a16="http://schemas.microsoft.com/office/drawing/2014/main" id="{FD104778-8C7E-47AC-AC31-698ACB20663A}"/>
                  </a:ext>
                </a:extLst>
              </p:cNvPr>
              <p:cNvCxnSpPr>
                <a:cxnSpLocks/>
                <a:stCxn id="64" idx="1"/>
                <a:endCxn id="66" idx="1"/>
              </p:cNvCxnSpPr>
              <p:nvPr/>
            </p:nvCxnSpPr>
            <p:spPr>
              <a:xfrm rot="10800000" flipV="1">
                <a:off x="1027634" y="5157194"/>
                <a:ext cx="12700" cy="1264564"/>
              </a:xfrm>
              <a:prstGeom prst="bentConnector3">
                <a:avLst>
                  <a:gd name="adj1" fmla="val 2081252"/>
                </a:avLst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连接符: 肘形 98">
                <a:extLst>
                  <a:ext uri="{FF2B5EF4-FFF2-40B4-BE49-F238E27FC236}">
                    <a16:creationId xmlns:a16="http://schemas.microsoft.com/office/drawing/2014/main" id="{64041F2E-254F-4375-96FE-33DA10CE7F7A}"/>
                  </a:ext>
                </a:extLst>
              </p:cNvPr>
              <p:cNvCxnSpPr>
                <a:cxnSpLocks/>
                <a:stCxn id="65" idx="1"/>
                <a:endCxn id="66" idx="1"/>
              </p:cNvCxnSpPr>
              <p:nvPr/>
            </p:nvCxnSpPr>
            <p:spPr>
              <a:xfrm rot="10800000" flipV="1">
                <a:off x="1027634" y="5445224"/>
                <a:ext cx="12700" cy="976533"/>
              </a:xfrm>
              <a:prstGeom prst="bentConnector3">
                <a:avLst>
                  <a:gd name="adj1" fmla="val 1181252"/>
                </a:avLst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连接符: 肘形 110">
                <a:extLst>
                  <a:ext uri="{FF2B5EF4-FFF2-40B4-BE49-F238E27FC236}">
                    <a16:creationId xmlns:a16="http://schemas.microsoft.com/office/drawing/2014/main" id="{91F2316E-92BC-4AA2-A952-D04BB5C5B0CA}"/>
                  </a:ext>
                </a:extLst>
              </p:cNvPr>
              <p:cNvCxnSpPr>
                <a:cxnSpLocks/>
                <a:stCxn id="71" idx="1"/>
                <a:endCxn id="66" idx="1"/>
              </p:cNvCxnSpPr>
              <p:nvPr/>
            </p:nvCxnSpPr>
            <p:spPr>
              <a:xfrm rot="10800000" flipV="1">
                <a:off x="1027634" y="3973354"/>
                <a:ext cx="12700" cy="2448403"/>
              </a:xfrm>
              <a:prstGeom prst="bentConnector3">
                <a:avLst>
                  <a:gd name="adj1" fmla="val 3431244"/>
                </a:avLst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连接符: 肘形 113">
                <a:extLst>
                  <a:ext uri="{FF2B5EF4-FFF2-40B4-BE49-F238E27FC236}">
                    <a16:creationId xmlns:a16="http://schemas.microsoft.com/office/drawing/2014/main" id="{8EB8CDB9-39DB-4CA2-B95F-2D70E8CCFC74}"/>
                  </a:ext>
                </a:extLst>
              </p:cNvPr>
              <p:cNvCxnSpPr>
                <a:cxnSpLocks/>
                <a:stCxn id="72" idx="1"/>
                <a:endCxn id="66" idx="1"/>
              </p:cNvCxnSpPr>
              <p:nvPr/>
            </p:nvCxnSpPr>
            <p:spPr>
              <a:xfrm rot="10800000" flipV="1">
                <a:off x="1027634" y="4261386"/>
                <a:ext cx="12700" cy="2160372"/>
              </a:xfrm>
              <a:prstGeom prst="bentConnector3">
                <a:avLst>
                  <a:gd name="adj1" fmla="val 2812496"/>
                </a:avLst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" name="矩形 106">
                  <a:extLst>
                    <a:ext uri="{FF2B5EF4-FFF2-40B4-BE49-F238E27FC236}">
                      <a16:creationId xmlns:a16="http://schemas.microsoft.com/office/drawing/2014/main" id="{C6BB0937-0995-4AC5-8C63-FE52BACA069D}"/>
                    </a:ext>
                  </a:extLst>
                </p:cNvPr>
                <p:cNvSpPr/>
                <p:nvPr/>
              </p:nvSpPr>
              <p:spPr>
                <a:xfrm>
                  <a:off x="3029978" y="1268760"/>
                  <a:ext cx="1712776" cy="1477328"/>
                </a:xfrm>
                <a:prstGeom prst="rect">
                  <a:avLst/>
                </a:prstGeom>
                <a:ln w="12700">
                  <a:solidFill>
                    <a:srgbClr val="0000FF"/>
                  </a:solidFill>
                </a:ln>
              </p:spPr>
              <p:txBody>
                <a:bodyPr wrap="square">
                  <a:spAutoFit/>
                </a:bodyPr>
                <a:lstStyle/>
                <a:p>
                  <a:pPr eaLnBrk="1" hangingPunct="1">
                    <a:spcBef>
                      <a:spcPct val="50000"/>
                    </a:spcBef>
                  </a:pPr>
                  <a:r>
                    <a:rPr lang="zh-CN" altLang="en-US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对每个四元式：</a:t>
                  </a:r>
                  <a:endPara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  <a:p>
                  <a:pPr eaLnBrk="1" hangingPunct="1">
                    <a:spcBef>
                      <a:spcPct val="50000"/>
                    </a:spcBef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0</m:t>
                            </m:r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𝐴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=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𝐵</m:t>
                        </m:r>
                      </m:oMath>
                    </m:oMathPara>
                  </a14:m>
                  <a:endParaRPr lang="en-US" altLang="zh-CN" b="0" i="1" dirty="0">
                    <a:latin typeface="Cambria Math" panose="02040503050406030204" pitchFamily="18" charset="0"/>
                    <a:ea typeface="微软雅黑" panose="020B0503020204020204" pitchFamily="34" charset="-122"/>
                  </a:endParaRPr>
                </a:p>
                <a:p>
                  <a:pPr eaLnBrk="1" hangingPunct="1">
                    <a:spcBef>
                      <a:spcPct val="50000"/>
                    </a:spcBef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1</m:t>
                            </m:r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𝐴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=</m:t>
                        </m:r>
                        <m:r>
                          <a:rPr lang="zh-CN" altLang="en-US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𝜃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𝐵</m:t>
                        </m:r>
                      </m:oMath>
                    </m:oMathPara>
                  </a14:m>
                  <a:endParaRPr lang="en-US" altLang="zh-CN" b="0" i="1" dirty="0">
                    <a:latin typeface="Cambria Math" panose="02040503050406030204" pitchFamily="18" charset="0"/>
                    <a:ea typeface="微软雅黑" panose="020B0503020204020204" pitchFamily="34" charset="-122"/>
                  </a:endParaRPr>
                </a:p>
                <a:p>
                  <a:pPr eaLnBrk="1" hangingPunct="1">
                    <a:spcBef>
                      <a:spcPct val="50000"/>
                    </a:spcBef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2</m:t>
                            </m:r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𝐴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=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𝐵</m:t>
                        </m:r>
                        <m:r>
                          <a:rPr lang="zh-CN" altLang="en-US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𝜃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𝐶</m:t>
                        </m:r>
                      </m:oMath>
                    </m:oMathPara>
                  </a14:m>
                  <a:endPara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  <a:p>
                  <a:pPr eaLnBrk="1" hangingPunct="1">
                    <a:spcBef>
                      <a:spcPct val="50000"/>
                    </a:spcBef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𝑛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=1</m:t>
                        </m:r>
                      </m:oMath>
                    </m:oMathPara>
                  </a14:m>
                  <a:endPara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107" name="矩形 106">
                  <a:extLst>
                    <a:ext uri="{FF2B5EF4-FFF2-40B4-BE49-F238E27FC236}">
                      <a16:creationId xmlns:a16="http://schemas.microsoft.com/office/drawing/2014/main" id="{C6BB0937-0995-4AC5-8C63-FE52BACA069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29978" y="1268760"/>
                  <a:ext cx="1712776" cy="1477328"/>
                </a:xfrm>
                <a:prstGeom prst="rect">
                  <a:avLst/>
                </a:prstGeom>
                <a:blipFill>
                  <a:blip r:embed="rId3"/>
                  <a:stretch>
                    <a:fillRect l="-2473" t="-1639" r="-6714"/>
                  </a:stretch>
                </a:blipFill>
                <a:ln w="12700">
                  <a:solidFill>
                    <a:srgbClr val="0000FF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8">
                <a:extLst>
                  <a:ext uri="{FF2B5EF4-FFF2-40B4-BE49-F238E27FC236}">
                    <a16:creationId xmlns:a16="http://schemas.microsoft.com/office/drawing/2014/main" id="{445BB5B7-DF8F-414A-86B6-AA4FAD87813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835008" y="1142296"/>
                <a:ext cx="4184582" cy="41606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342900" indent="-3429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 marL="0" indent="0">
                  <a:lnSpc>
                    <a:spcPct val="150000"/>
                  </a:lnSpc>
                  <a:spcBef>
                    <a:spcPct val="20000"/>
                  </a:spcBef>
                  <a:buClrTx/>
                </a:pPr>
                <a:r>
                  <a:rPr lang="en-US" altLang="zh-CN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1</a:t>
                </a:r>
                <a:r>
                  <a:rPr lang="zh-CN" altLang="en-US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、构造运算变量的结点</a:t>
                </a:r>
              </a:p>
              <a:p>
                <a:pPr marL="358775" lvl="1" indent="0">
                  <a:lnSpc>
                    <a:spcPct val="150000"/>
                  </a:lnSpc>
                  <a:spcBef>
                    <a:spcPct val="20000"/>
                  </a:spcBef>
                </a:pP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如果</a:t>
                </a:r>
                <a14:m>
                  <m:oMath xmlns:m="http://schemas.openxmlformats.org/officeDocument/2006/math"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𝑁𝑜𝑑𝑒</m:t>
                    </m:r>
                    <m:d>
                      <m:dPr>
                        <m:ctrlP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</m:d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没有定义，构造标记为</a:t>
                </a:r>
                <a14:m>
                  <m:oMath xmlns:m="http://schemas.openxmlformats.org/officeDocument/2006/math"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𝐵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的叶结点。</a:t>
                </a:r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701675" lvl="1" indent="-342900">
                  <a:lnSpc>
                    <a:spcPct val="150000"/>
                  </a:lnSpc>
                  <a:spcBef>
                    <a:spcPct val="20000"/>
                  </a:spcBef>
                  <a:buFont typeface="+mj-lt"/>
                  <a:buAutoNum type="alphaLcPeriod"/>
                </a:pPr>
                <a:r>
                  <a:rPr lang="en-US" altLang="zh-CN" sz="18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0</a:t>
                </a:r>
                <a:r>
                  <a:rPr lang="zh-CN" altLang="en-US" sz="18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型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：记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𝑁𝑜𝑑𝑒</m:t>
                    </m:r>
                    <m:d>
                      <m:d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</m:d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𝑛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，转</a:t>
                </a:r>
                <a:r>
                  <a:rPr lang="en-US" altLang="zh-CN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4</a:t>
                </a:r>
              </a:p>
              <a:p>
                <a:pPr marL="701675" lvl="1" indent="-342900">
                  <a:lnSpc>
                    <a:spcPct val="150000"/>
                  </a:lnSpc>
                  <a:spcBef>
                    <a:spcPct val="20000"/>
                  </a:spcBef>
                  <a:buFont typeface="+mj-lt"/>
                  <a:buAutoNum type="alphaLcPeriod"/>
                </a:pPr>
                <a:r>
                  <a:rPr lang="en-US" altLang="zh-CN" sz="18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1</a:t>
                </a:r>
                <a:r>
                  <a:rPr lang="zh-CN" altLang="en-US" sz="18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型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：转</a:t>
                </a:r>
                <a:r>
                  <a:rPr lang="en-US" altLang="zh-CN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2.a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。</a:t>
                </a:r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701675" lvl="1" indent="-342900">
                  <a:lnSpc>
                    <a:spcPct val="150000"/>
                  </a:lnSpc>
                  <a:spcBef>
                    <a:spcPct val="20000"/>
                  </a:spcBef>
                  <a:buFont typeface="+mj-lt"/>
                  <a:buAutoNum type="alphaLcPeriod"/>
                </a:pPr>
                <a:r>
                  <a:rPr lang="en-US" altLang="zh-CN" sz="18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2</a:t>
                </a:r>
                <a:r>
                  <a:rPr lang="zh-CN" altLang="en-US" sz="18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型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：</a:t>
                </a:r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701675" lvl="1" indent="-342900">
                  <a:lnSpc>
                    <a:spcPct val="150000"/>
                  </a:lnSpc>
                  <a:spcBef>
                    <a:spcPct val="20000"/>
                  </a:spcBef>
                  <a:buFont typeface="Arial" panose="020B0604020202020204" pitchFamily="34" charset="0"/>
                  <a:buChar char="•"/>
                </a:pP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如果</a:t>
                </a:r>
                <a14:m>
                  <m:oMath xmlns:m="http://schemas.openxmlformats.org/officeDocument/2006/math"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𝑁𝑜𝑑𝑒</m:t>
                    </m:r>
                    <m:d>
                      <m:dPr>
                        <m:ctrlP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𝐶</m:t>
                        </m:r>
                      </m:e>
                    </m:d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没有定义，构造标记为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𝐶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的叶结点；</a:t>
                </a:r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701675" lvl="1" indent="-342900">
                  <a:lnSpc>
                    <a:spcPct val="150000"/>
                  </a:lnSpc>
                  <a:spcBef>
                    <a:spcPct val="20000"/>
                  </a:spcBef>
                  <a:buFont typeface="Arial" panose="020B0604020202020204" pitchFamily="34" charset="0"/>
                  <a:buChar char="•"/>
                </a:pP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转</a:t>
                </a:r>
                <a:r>
                  <a:rPr lang="en-US" altLang="zh-CN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2.b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。</a:t>
                </a:r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9" name="TextBox 8">
                <a:extLst>
                  <a:ext uri="{FF2B5EF4-FFF2-40B4-BE49-F238E27FC236}">
                    <a16:creationId xmlns:a16="http://schemas.microsoft.com/office/drawing/2014/main" id="{445BB5B7-DF8F-414A-86B6-AA4FAD8781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835008" y="1142296"/>
                <a:ext cx="4184582" cy="4160626"/>
              </a:xfrm>
              <a:prstGeom prst="rect">
                <a:avLst/>
              </a:prstGeom>
              <a:blipFill>
                <a:blip r:embed="rId4"/>
                <a:stretch>
                  <a:fillRect l="-1456" r="-1164" b="-1318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71262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557521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基本块的</a:t>
            </a:r>
            <a:r>
              <a:rPr lang="en-US" altLang="zh-CN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DAG</a:t>
            </a:r>
            <a:r>
              <a:rPr lang="zh-CN" altLang="en-US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优化算法</a:t>
            </a: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31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35496" y="35913"/>
            <a:ext cx="3715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10.2.2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基本块的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DAG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表示及其应用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8">
                <a:extLst>
                  <a:ext uri="{FF2B5EF4-FFF2-40B4-BE49-F238E27FC236}">
                    <a16:creationId xmlns:a16="http://schemas.microsoft.com/office/drawing/2014/main" id="{445BB5B7-DF8F-414A-86B6-AA4FAD87813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835008" y="269918"/>
                <a:ext cx="4184582" cy="65434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342900" indent="-3429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 marL="0" indent="0">
                  <a:lnSpc>
                    <a:spcPct val="150000"/>
                  </a:lnSpc>
                  <a:spcBef>
                    <a:spcPct val="20000"/>
                  </a:spcBef>
                  <a:buClrTx/>
                </a:pPr>
                <a:r>
                  <a:rPr lang="en-US" altLang="zh-CN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2</a:t>
                </a:r>
                <a:r>
                  <a:rPr lang="zh-CN" altLang="en-US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、合并已知量</a:t>
                </a:r>
              </a:p>
              <a:p>
                <a:pPr marL="701675" lvl="1" indent="-342900">
                  <a:lnSpc>
                    <a:spcPct val="150000"/>
                  </a:lnSpc>
                  <a:spcBef>
                    <a:spcPct val="20000"/>
                  </a:spcBef>
                  <a:buFont typeface="+mj-lt"/>
                  <a:buAutoNum type="alphaLcPeriod"/>
                </a:pP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如果</a:t>
                </a:r>
                <a14:m>
                  <m:oMath xmlns:m="http://schemas.openxmlformats.org/officeDocument/2006/math"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𝑁𝑜𝑑𝑒</m:t>
                    </m:r>
                    <m:d>
                      <m:dPr>
                        <m:ctrlP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</m:d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是标记为常数的叶结点，则转</a:t>
                </a:r>
                <a:r>
                  <a:rPr lang="en-US" altLang="zh-CN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2.c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，否则转</a:t>
                </a:r>
                <a:r>
                  <a:rPr lang="en-US" altLang="zh-CN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3.a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。</a:t>
                </a:r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701675" lvl="1" indent="-342900">
                  <a:lnSpc>
                    <a:spcPct val="150000"/>
                  </a:lnSpc>
                  <a:spcBef>
                    <a:spcPct val="20000"/>
                  </a:spcBef>
                  <a:buFont typeface="+mj-lt"/>
                  <a:buAutoNum type="alphaLcPeriod"/>
                </a:pP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如果</a:t>
                </a:r>
                <a14:m>
                  <m:oMath xmlns:m="http://schemas.openxmlformats.org/officeDocument/2006/math"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𝑁𝑜𝑑𝑒</m:t>
                    </m:r>
                    <m:d>
                      <m:dPr>
                        <m:ctrlP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</m:d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𝑁𝑜𝑑𝑒</m:t>
                    </m:r>
                    <m:d>
                      <m:dPr>
                        <m:ctrlP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𝐶</m:t>
                        </m:r>
                      </m:e>
                    </m:d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都是标记为常数的叶结点，则转</a:t>
                </a:r>
                <a:r>
                  <a:rPr lang="en-US" altLang="zh-CN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2.d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，否则转</a:t>
                </a:r>
                <a:r>
                  <a:rPr lang="en-US" altLang="zh-CN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3.b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。</a:t>
                </a:r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701675" lvl="1" indent="-342900">
                  <a:lnSpc>
                    <a:spcPct val="150000"/>
                  </a:lnSpc>
                  <a:spcBef>
                    <a:spcPct val="20000"/>
                  </a:spcBef>
                  <a:buFont typeface="+mj-lt"/>
                  <a:buAutoNum type="alphaLcPeriod"/>
                </a:pP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令</a:t>
                </a:r>
                <a14:m>
                  <m:oMath xmlns:m="http://schemas.openxmlformats.org/officeDocument/2006/math"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𝑝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>
                      <a:rPr lang="zh-CN" altLang="en-US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𝜃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𝐵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，如果</a:t>
                </a:r>
                <a14:m>
                  <m:oMath xmlns:m="http://schemas.openxmlformats.org/officeDocument/2006/math"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𝑁𝑜𝑑𝑒</m:t>
                    </m:r>
                    <m:d>
                      <m:dPr>
                        <m:ctrlP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</m:d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是新构造出来的，删除之；如果</a:t>
                </a:r>
                <a14:m>
                  <m:oMath xmlns:m="http://schemas.openxmlformats.org/officeDocument/2006/math"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𝑁𝑜𝑑𝑒</m:t>
                    </m:r>
                    <m:d>
                      <m:dPr>
                        <m:ctrlP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𝑝</m:t>
                        </m:r>
                      </m:e>
                    </m:d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无定义，构造标记为</a:t>
                </a:r>
                <a14:m>
                  <m:oMath xmlns:m="http://schemas.openxmlformats.org/officeDocument/2006/math"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𝑝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的叶结点，</a:t>
                </a:r>
                <a14:m>
                  <m:oMath xmlns:m="http://schemas.openxmlformats.org/officeDocument/2006/math"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𝑁𝑜𝑑𝑒</m:t>
                    </m:r>
                    <m:d>
                      <m:dPr>
                        <m:ctrlP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𝑝</m:t>
                        </m:r>
                      </m:e>
                    </m:d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𝑛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，转</a:t>
                </a:r>
                <a:r>
                  <a:rPr lang="en-US" altLang="zh-CN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4</a:t>
                </a:r>
              </a:p>
              <a:p>
                <a:pPr marL="701675" lvl="1" indent="-342900">
                  <a:lnSpc>
                    <a:spcPct val="150000"/>
                  </a:lnSpc>
                  <a:spcBef>
                    <a:spcPct val="20000"/>
                  </a:spcBef>
                  <a:buFont typeface="+mj-lt"/>
                  <a:buAutoNum type="alphaLcPeriod"/>
                </a:pP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令</a:t>
                </a:r>
                <a14:m>
                  <m:oMath xmlns:m="http://schemas.openxmlformats.org/officeDocument/2006/math"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𝑝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𝐵</m:t>
                    </m:r>
                    <m:r>
                      <a:rPr lang="zh-CN" altLang="en-US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𝜃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𝐶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，如果</a:t>
                </a:r>
                <a14:m>
                  <m:oMath xmlns:m="http://schemas.openxmlformats.org/officeDocument/2006/math"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𝑁𝑜𝑑𝑒</m:t>
                    </m:r>
                    <m:d>
                      <m:dPr>
                        <m:ctrlP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</m:d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或</a:t>
                </a:r>
                <a14:m>
                  <m:oMath xmlns:m="http://schemas.openxmlformats.org/officeDocument/2006/math"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𝑁𝑜𝑑𝑒</m:t>
                    </m:r>
                    <m:d>
                      <m:dPr>
                        <m:ctrlP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𝐶</m:t>
                        </m:r>
                      </m:e>
                    </m:d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是新构造出来的，删除之；如果</a:t>
                </a:r>
                <a14:m>
                  <m:oMath xmlns:m="http://schemas.openxmlformats.org/officeDocument/2006/math"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𝑁𝑜𝑑𝑒</m:t>
                    </m:r>
                    <m:d>
                      <m:dPr>
                        <m:ctrlP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𝑝</m:t>
                        </m:r>
                      </m:e>
                    </m:d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无定义，构造标记为</a:t>
                </a:r>
                <a14:m>
                  <m:oMath xmlns:m="http://schemas.openxmlformats.org/officeDocument/2006/math"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𝑝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的叶结点，</a:t>
                </a:r>
                <a14:m>
                  <m:oMath xmlns:m="http://schemas.openxmlformats.org/officeDocument/2006/math"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𝑁𝑜𝑑𝑒</m:t>
                    </m:r>
                    <m:d>
                      <m:dPr>
                        <m:ctrlP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𝑝</m:t>
                        </m:r>
                      </m:e>
                    </m:d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𝑛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，转</a:t>
                </a:r>
                <a:r>
                  <a:rPr lang="en-US" altLang="zh-CN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4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。</a:t>
                </a:r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9" name="TextBox 8">
                <a:extLst>
                  <a:ext uri="{FF2B5EF4-FFF2-40B4-BE49-F238E27FC236}">
                    <a16:creationId xmlns:a16="http://schemas.microsoft.com/office/drawing/2014/main" id="{445BB5B7-DF8F-414A-86B6-AA4FAD8781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835008" y="269918"/>
                <a:ext cx="4184582" cy="6543458"/>
              </a:xfrm>
              <a:prstGeom prst="rect">
                <a:avLst/>
              </a:prstGeom>
              <a:blipFill>
                <a:blip r:embed="rId3"/>
                <a:stretch>
                  <a:fillRect l="-1456" r="-1019" b="-466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5" name="组合 34">
            <a:extLst>
              <a:ext uri="{FF2B5EF4-FFF2-40B4-BE49-F238E27FC236}">
                <a16:creationId xmlns:a16="http://schemas.microsoft.com/office/drawing/2014/main" id="{2D04F7C5-E61C-41DD-A7ED-35E83B759470}"/>
              </a:ext>
            </a:extLst>
          </p:cNvPr>
          <p:cNvGrpSpPr/>
          <p:nvPr/>
        </p:nvGrpSpPr>
        <p:grpSpPr>
          <a:xfrm>
            <a:off x="638646" y="1268760"/>
            <a:ext cx="4104108" cy="5314095"/>
            <a:chOff x="638646" y="1268760"/>
            <a:chExt cx="4104108" cy="5314095"/>
          </a:xfrm>
        </p:grpSpPr>
        <p:grpSp>
          <p:nvGrpSpPr>
            <p:cNvPr id="36" name="组合 35">
              <a:extLst>
                <a:ext uri="{FF2B5EF4-FFF2-40B4-BE49-F238E27FC236}">
                  <a16:creationId xmlns:a16="http://schemas.microsoft.com/office/drawing/2014/main" id="{B3137095-9C28-4A6C-8288-F284462963A5}"/>
                </a:ext>
              </a:extLst>
            </p:cNvPr>
            <p:cNvGrpSpPr/>
            <p:nvPr/>
          </p:nvGrpSpPr>
          <p:grpSpPr>
            <a:xfrm>
              <a:off x="638646" y="1326272"/>
              <a:ext cx="3855263" cy="5256583"/>
              <a:chOff x="1027634" y="1484785"/>
              <a:chExt cx="3855263" cy="5256583"/>
            </a:xfrm>
          </p:grpSpPr>
          <p:sp>
            <p:nvSpPr>
              <p:cNvPr id="38" name="矩形 37">
                <a:extLst>
                  <a:ext uri="{FF2B5EF4-FFF2-40B4-BE49-F238E27FC236}">
                    <a16:creationId xmlns:a16="http://schemas.microsoft.com/office/drawing/2014/main" id="{2B1F7182-92C0-4431-B01A-85AADAE859C9}"/>
                  </a:ext>
                </a:extLst>
              </p:cNvPr>
              <p:cNvSpPr/>
              <p:nvPr/>
            </p:nvSpPr>
            <p:spPr bwMode="auto">
              <a:xfrm>
                <a:off x="1027634" y="1484785"/>
                <a:ext cx="2304256" cy="288031"/>
              </a:xfrm>
              <a:prstGeom prst="rect">
                <a:avLst/>
              </a:prstGeom>
              <a:solidFill>
                <a:srgbClr val="0070C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algn="ctr" eaLnBrk="1" hangingPunct="1"/>
                <a:r>
                  <a:rPr lang="en-US" altLang="zh-CN" b="0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r>
                  <a:rPr lang="en-US" altLang="zh-CN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</a:t>
                </a:r>
                <a:r>
                  <a:rPr lang="zh-CN" altLang="en-US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构造运算变量结点</a:t>
                </a:r>
                <a:endParaRPr lang="zh-CN" altLang="en-US" b="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C1152240-0DD5-4ECA-9E71-202D7511D5B2}"/>
                  </a:ext>
                </a:extLst>
              </p:cNvPr>
              <p:cNvSpPr/>
              <p:nvPr/>
            </p:nvSpPr>
            <p:spPr bwMode="auto">
              <a:xfrm>
                <a:off x="1027634" y="1772816"/>
                <a:ext cx="2304256" cy="288031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algn="ctr" eaLnBrk="1" hangingPunct="1"/>
                <a:r>
                  <a:rPr lang="en-US" altLang="zh-CN" b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</a:t>
                </a:r>
                <a:r>
                  <a:rPr lang="zh-CN" altLang="en-US" b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型</a:t>
                </a:r>
              </a:p>
            </p:txBody>
          </p:sp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F7885159-353B-4353-ACAA-3F8B80657E69}"/>
                  </a:ext>
                </a:extLst>
              </p:cNvPr>
              <p:cNvSpPr/>
              <p:nvPr/>
            </p:nvSpPr>
            <p:spPr bwMode="auto">
              <a:xfrm>
                <a:off x="1027634" y="2060847"/>
                <a:ext cx="2304256" cy="288031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algn="ctr" eaLnBrk="1" hangingPunct="1"/>
                <a:r>
                  <a:rPr lang="en-US" altLang="zh-CN" b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r>
                  <a:rPr lang="zh-CN" altLang="en-US" b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型</a:t>
                </a:r>
              </a:p>
            </p:txBody>
          </p:sp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7199E92F-BB59-4D12-A936-4FC9CF1744C3}"/>
                  </a:ext>
                </a:extLst>
              </p:cNvPr>
              <p:cNvSpPr/>
              <p:nvPr/>
            </p:nvSpPr>
            <p:spPr bwMode="auto">
              <a:xfrm>
                <a:off x="1027634" y="2348878"/>
                <a:ext cx="2304256" cy="288031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algn="ctr" eaLnBrk="1" hangingPunct="1"/>
                <a:r>
                  <a:rPr lang="en-US" altLang="zh-CN" b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</a:t>
                </a:r>
                <a:r>
                  <a:rPr lang="zh-CN" altLang="en-US" b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型</a:t>
                </a:r>
              </a:p>
            </p:txBody>
          </p:sp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1678B1B1-F45C-4F19-8515-6EFA9FB973C2}"/>
                  </a:ext>
                </a:extLst>
              </p:cNvPr>
              <p:cNvSpPr/>
              <p:nvPr/>
            </p:nvSpPr>
            <p:spPr bwMode="auto">
              <a:xfrm>
                <a:off x="1027634" y="2965246"/>
                <a:ext cx="2304256" cy="288031"/>
              </a:xfrm>
              <a:prstGeom prst="rect">
                <a:avLst/>
              </a:prstGeom>
              <a:solidFill>
                <a:srgbClr val="0070C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algn="ctr" eaLnBrk="1" hangingPunct="1"/>
                <a:r>
                  <a:rPr lang="en-US" altLang="zh-CN" b="0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</a:t>
                </a:r>
                <a:r>
                  <a:rPr lang="en-US" altLang="zh-CN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</a:t>
                </a:r>
                <a:r>
                  <a:rPr lang="zh-CN" altLang="en-US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合并已知量</a:t>
                </a:r>
                <a:endParaRPr lang="zh-CN" altLang="en-US" b="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3" name="矩形 42">
                <a:extLst>
                  <a:ext uri="{FF2B5EF4-FFF2-40B4-BE49-F238E27FC236}">
                    <a16:creationId xmlns:a16="http://schemas.microsoft.com/office/drawing/2014/main" id="{CDC99DB4-E033-4DF7-9F31-3716E433EA5C}"/>
                  </a:ext>
                </a:extLst>
              </p:cNvPr>
              <p:cNvSpPr/>
              <p:nvPr/>
            </p:nvSpPr>
            <p:spPr bwMode="auto">
              <a:xfrm>
                <a:off x="1027634" y="3253277"/>
                <a:ext cx="2304256" cy="288031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algn="ctr" eaLnBrk="1" hangingPunct="1"/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a. 1</a:t>
                </a:r>
                <a:r>
                  <a:rPr lang="zh-CN" altLang="en-US" b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型</a:t>
                </a:r>
                <a:r>
                  <a:rPr lang="en-US" altLang="zh-CN" b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</a:t>
                </a:r>
                <a:r>
                  <a:rPr lang="zh-CN" altLang="en-US" b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是否为常数</a:t>
                </a:r>
              </a:p>
            </p:txBody>
          </p:sp>
          <p:sp>
            <p:nvSpPr>
              <p:cNvPr id="44" name="矩形 43">
                <a:extLst>
                  <a:ext uri="{FF2B5EF4-FFF2-40B4-BE49-F238E27FC236}">
                    <a16:creationId xmlns:a16="http://schemas.microsoft.com/office/drawing/2014/main" id="{6CCB5350-9105-4438-B8BA-BE0C1D2C5F2B}"/>
                  </a:ext>
                </a:extLst>
              </p:cNvPr>
              <p:cNvSpPr/>
              <p:nvPr/>
            </p:nvSpPr>
            <p:spPr bwMode="auto">
              <a:xfrm>
                <a:off x="1027634" y="3541308"/>
                <a:ext cx="2304256" cy="288031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algn="ctr" eaLnBrk="1" hangingPunct="1"/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b. 2</a:t>
                </a:r>
                <a:r>
                  <a:rPr lang="zh-CN" altLang="en-US" b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型</a:t>
                </a:r>
                <a:r>
                  <a:rPr lang="en-US" altLang="zh-CN" b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</a:t>
                </a:r>
                <a:r>
                  <a:rPr lang="zh-CN" altLang="en-US" b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、</a:t>
                </a:r>
                <a:r>
                  <a:rPr lang="en-US" altLang="zh-CN" b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C</a:t>
                </a:r>
                <a:r>
                  <a:rPr lang="zh-CN" altLang="en-US" b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是否为常数</a:t>
                </a:r>
              </a:p>
            </p:txBody>
          </p:sp>
          <p:sp>
            <p:nvSpPr>
              <p:cNvPr id="45" name="矩形 44">
                <a:extLst>
                  <a:ext uri="{FF2B5EF4-FFF2-40B4-BE49-F238E27FC236}">
                    <a16:creationId xmlns:a16="http://schemas.microsoft.com/office/drawing/2014/main" id="{A12450BA-1F32-422E-B0E6-E2965D040F7F}"/>
                  </a:ext>
                </a:extLst>
              </p:cNvPr>
              <p:cNvSpPr/>
              <p:nvPr/>
            </p:nvSpPr>
            <p:spPr bwMode="auto">
              <a:xfrm>
                <a:off x="1027634" y="4725147"/>
                <a:ext cx="2304256" cy="288031"/>
              </a:xfrm>
              <a:prstGeom prst="rect">
                <a:avLst/>
              </a:prstGeom>
              <a:solidFill>
                <a:srgbClr val="0070C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algn="ctr" eaLnBrk="1" hangingPunct="1"/>
                <a:r>
                  <a:rPr lang="en-US" altLang="zh-CN" b="0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3</a:t>
                </a:r>
                <a:r>
                  <a:rPr lang="en-US" altLang="zh-CN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</a:t>
                </a:r>
                <a:r>
                  <a:rPr lang="zh-CN" altLang="en-US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删除公共子表达式</a:t>
                </a:r>
                <a:endParaRPr lang="zh-CN" altLang="en-US" b="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6" name="矩形 45">
                <a:extLst>
                  <a:ext uri="{FF2B5EF4-FFF2-40B4-BE49-F238E27FC236}">
                    <a16:creationId xmlns:a16="http://schemas.microsoft.com/office/drawing/2014/main" id="{ECF91419-602E-4ABB-B580-5527FFDD9AD0}"/>
                  </a:ext>
                </a:extLst>
              </p:cNvPr>
              <p:cNvSpPr/>
              <p:nvPr/>
            </p:nvSpPr>
            <p:spPr bwMode="auto">
              <a:xfrm>
                <a:off x="1027634" y="5013178"/>
                <a:ext cx="2304256" cy="288031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algn="ctr" eaLnBrk="1" hangingPunct="1"/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a. 1</a:t>
                </a:r>
                <a:r>
                  <a:rPr lang="zh-CN" altLang="en-US" b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型</a:t>
                </a:r>
              </a:p>
            </p:txBody>
          </p:sp>
          <p:sp>
            <p:nvSpPr>
              <p:cNvPr id="47" name="矩形 46">
                <a:extLst>
                  <a:ext uri="{FF2B5EF4-FFF2-40B4-BE49-F238E27FC236}">
                    <a16:creationId xmlns:a16="http://schemas.microsoft.com/office/drawing/2014/main" id="{C816706A-6212-4B6F-B914-6249C6C6F240}"/>
                  </a:ext>
                </a:extLst>
              </p:cNvPr>
              <p:cNvSpPr/>
              <p:nvPr/>
            </p:nvSpPr>
            <p:spPr bwMode="auto">
              <a:xfrm>
                <a:off x="1027634" y="5301209"/>
                <a:ext cx="2304256" cy="288031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algn="ctr" eaLnBrk="1" hangingPunct="1"/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b. 2</a:t>
                </a:r>
                <a:r>
                  <a:rPr lang="zh-CN" altLang="en-US" b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型</a:t>
                </a:r>
              </a:p>
            </p:txBody>
          </p:sp>
          <p:sp>
            <p:nvSpPr>
              <p:cNvPr id="48" name="矩形 47">
                <a:extLst>
                  <a:ext uri="{FF2B5EF4-FFF2-40B4-BE49-F238E27FC236}">
                    <a16:creationId xmlns:a16="http://schemas.microsoft.com/office/drawing/2014/main" id="{630F2341-E35B-4080-BE6B-FE303CFFCCA4}"/>
                  </a:ext>
                </a:extLst>
              </p:cNvPr>
              <p:cNvSpPr/>
              <p:nvPr/>
            </p:nvSpPr>
            <p:spPr bwMode="auto">
              <a:xfrm>
                <a:off x="1027634" y="6102148"/>
                <a:ext cx="2304256" cy="639220"/>
              </a:xfrm>
              <a:prstGeom prst="rect">
                <a:avLst/>
              </a:prstGeom>
              <a:solidFill>
                <a:srgbClr val="0070C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square" rtlCol="0" anchor="ctr"/>
              <a:lstStyle/>
              <a:p>
                <a:pPr algn="ctr" eaLnBrk="1" hangingPunct="1"/>
                <a:r>
                  <a:rPr lang="en-US" altLang="zh-CN" b="0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4</a:t>
                </a:r>
                <a:r>
                  <a:rPr lang="en-US" altLang="zh-CN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</a:t>
                </a:r>
                <a:r>
                  <a:rPr lang="zh-CN" altLang="en-US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附加</a:t>
                </a:r>
                <a:r>
                  <a:rPr lang="en-US" altLang="zh-CN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</a:t>
                </a:r>
                <a:r>
                  <a:rPr lang="zh-CN" altLang="en-US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</a:t>
                </a:r>
                <a:endParaRPr lang="en-US" altLang="zh-CN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 eaLnBrk="1" hangingPunct="1"/>
                <a:r>
                  <a:rPr lang="zh-CN" altLang="en-US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删除无用赋值</a:t>
                </a:r>
                <a:endParaRPr lang="zh-CN" altLang="en-US" b="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49" name="连接符: 肘形 48">
                <a:extLst>
                  <a:ext uri="{FF2B5EF4-FFF2-40B4-BE49-F238E27FC236}">
                    <a16:creationId xmlns:a16="http://schemas.microsoft.com/office/drawing/2014/main" id="{387A7AC6-EA29-47F2-98EB-DF50A66DC9B0}"/>
                  </a:ext>
                </a:extLst>
              </p:cNvPr>
              <p:cNvCxnSpPr>
                <a:cxnSpLocks/>
                <a:stCxn id="39" idx="1"/>
                <a:endCxn id="48" idx="1"/>
              </p:cNvCxnSpPr>
              <p:nvPr/>
            </p:nvCxnSpPr>
            <p:spPr>
              <a:xfrm rot="10800000" flipV="1">
                <a:off x="1027634" y="1916832"/>
                <a:ext cx="12700" cy="4504926"/>
              </a:xfrm>
              <a:prstGeom prst="bentConnector3">
                <a:avLst>
                  <a:gd name="adj1" fmla="val 4162504"/>
                </a:avLst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连接符: 肘形 49">
                <a:extLst>
                  <a:ext uri="{FF2B5EF4-FFF2-40B4-BE49-F238E27FC236}">
                    <a16:creationId xmlns:a16="http://schemas.microsoft.com/office/drawing/2014/main" id="{7BA16AB6-398C-416F-8B81-EC6FE2B38BD4}"/>
                  </a:ext>
                </a:extLst>
              </p:cNvPr>
              <p:cNvCxnSpPr>
                <a:cxnSpLocks/>
                <a:stCxn id="40" idx="1"/>
                <a:endCxn id="43" idx="1"/>
              </p:cNvCxnSpPr>
              <p:nvPr/>
            </p:nvCxnSpPr>
            <p:spPr>
              <a:xfrm rot="10800000" flipV="1">
                <a:off x="1027634" y="2204863"/>
                <a:ext cx="12700" cy="1192430"/>
              </a:xfrm>
              <a:prstGeom prst="bentConnector3">
                <a:avLst>
                  <a:gd name="adj1" fmla="val 1800000"/>
                </a:avLst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连接符: 肘形 50">
                <a:extLst>
                  <a:ext uri="{FF2B5EF4-FFF2-40B4-BE49-F238E27FC236}">
                    <a16:creationId xmlns:a16="http://schemas.microsoft.com/office/drawing/2014/main" id="{0AEE0937-9B1E-47DC-A4BA-D990EC791EC2}"/>
                  </a:ext>
                </a:extLst>
              </p:cNvPr>
              <p:cNvCxnSpPr>
                <a:cxnSpLocks/>
                <a:stCxn id="41" idx="1"/>
                <a:endCxn id="44" idx="1"/>
              </p:cNvCxnSpPr>
              <p:nvPr/>
            </p:nvCxnSpPr>
            <p:spPr>
              <a:xfrm rot="10800000" flipV="1">
                <a:off x="1027634" y="2492894"/>
                <a:ext cx="12700" cy="1192430"/>
              </a:xfrm>
              <a:prstGeom prst="bentConnector3">
                <a:avLst>
                  <a:gd name="adj1" fmla="val 2812504"/>
                </a:avLst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矩形 51">
                <a:extLst>
                  <a:ext uri="{FF2B5EF4-FFF2-40B4-BE49-F238E27FC236}">
                    <a16:creationId xmlns:a16="http://schemas.microsoft.com/office/drawing/2014/main" id="{DF9E1FD0-24F2-459C-B465-458DE4371F8E}"/>
                  </a:ext>
                </a:extLst>
              </p:cNvPr>
              <p:cNvSpPr/>
              <p:nvPr/>
            </p:nvSpPr>
            <p:spPr bwMode="auto">
              <a:xfrm>
                <a:off x="1027634" y="3829339"/>
                <a:ext cx="2304256" cy="288031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algn="ctr" eaLnBrk="1" hangingPunct="1"/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c. 1</a:t>
                </a:r>
                <a:r>
                  <a:rPr lang="zh-CN" altLang="en-US" b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型合并已知量</a:t>
                </a:r>
              </a:p>
            </p:txBody>
          </p:sp>
          <p:sp>
            <p:nvSpPr>
              <p:cNvPr id="53" name="矩形 52">
                <a:extLst>
                  <a:ext uri="{FF2B5EF4-FFF2-40B4-BE49-F238E27FC236}">
                    <a16:creationId xmlns:a16="http://schemas.microsoft.com/office/drawing/2014/main" id="{FAC7A8F4-476F-4356-BFDD-2EFEE6611C5D}"/>
                  </a:ext>
                </a:extLst>
              </p:cNvPr>
              <p:cNvSpPr/>
              <p:nvPr/>
            </p:nvSpPr>
            <p:spPr bwMode="auto">
              <a:xfrm>
                <a:off x="1027634" y="4117370"/>
                <a:ext cx="2304256" cy="288031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algn="ctr" eaLnBrk="1" hangingPunct="1"/>
                <a:r>
                  <a:rPr lang="en-US" altLang="zh-CN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d. 2</a:t>
                </a:r>
                <a:r>
                  <a:rPr lang="zh-CN" altLang="en-US" b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型合并已知量</a:t>
                </a:r>
                <a:endParaRPr lang="zh-CN" altLang="en-US" b="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4" name="流程图: 决策 53">
                <a:extLst>
                  <a:ext uri="{FF2B5EF4-FFF2-40B4-BE49-F238E27FC236}">
                    <a16:creationId xmlns:a16="http://schemas.microsoft.com/office/drawing/2014/main" id="{9BA4CD42-5F1D-40F8-AF2A-A7C30935694B}"/>
                  </a:ext>
                </a:extLst>
              </p:cNvPr>
              <p:cNvSpPr/>
              <p:nvPr/>
            </p:nvSpPr>
            <p:spPr bwMode="auto">
              <a:xfrm>
                <a:off x="3995936" y="3249273"/>
                <a:ext cx="576064" cy="288032"/>
              </a:xfrm>
              <a:prstGeom prst="flowChartDecision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algn="ctr" eaLnBrk="1" hangingPunct="1"/>
                <a:r>
                  <a:rPr lang="zh-CN" altLang="en-US" b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是</a:t>
                </a:r>
              </a:p>
            </p:txBody>
          </p:sp>
          <p:sp>
            <p:nvSpPr>
              <p:cNvPr id="55" name="流程图: 决策 54">
                <a:extLst>
                  <a:ext uri="{FF2B5EF4-FFF2-40B4-BE49-F238E27FC236}">
                    <a16:creationId xmlns:a16="http://schemas.microsoft.com/office/drawing/2014/main" id="{1E855A8D-77B9-485C-9148-6AEA51A47EB8}"/>
                  </a:ext>
                </a:extLst>
              </p:cNvPr>
              <p:cNvSpPr/>
              <p:nvPr/>
            </p:nvSpPr>
            <p:spPr bwMode="auto">
              <a:xfrm>
                <a:off x="3563888" y="3537296"/>
                <a:ext cx="576064" cy="288032"/>
              </a:xfrm>
              <a:prstGeom prst="flowChartDecision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algn="ctr" eaLnBrk="1" hangingPunct="1"/>
                <a:r>
                  <a:rPr lang="zh-CN" altLang="en-US" b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是</a:t>
                </a:r>
              </a:p>
            </p:txBody>
          </p:sp>
          <p:cxnSp>
            <p:nvCxnSpPr>
              <p:cNvPr id="62" name="直接箭头连接符 61">
                <a:extLst>
                  <a:ext uri="{FF2B5EF4-FFF2-40B4-BE49-F238E27FC236}">
                    <a16:creationId xmlns:a16="http://schemas.microsoft.com/office/drawing/2014/main" id="{DB18C21E-5952-4AFD-B312-409A37EB2BFC}"/>
                  </a:ext>
                </a:extLst>
              </p:cNvPr>
              <p:cNvCxnSpPr>
                <a:cxnSpLocks/>
                <a:stCxn id="43" idx="3"/>
                <a:endCxn id="54" idx="1"/>
              </p:cNvCxnSpPr>
              <p:nvPr/>
            </p:nvCxnSpPr>
            <p:spPr>
              <a:xfrm flipV="1">
                <a:off x="3331890" y="3393289"/>
                <a:ext cx="664046" cy="4004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直接箭头连接符 66">
                <a:extLst>
                  <a:ext uri="{FF2B5EF4-FFF2-40B4-BE49-F238E27FC236}">
                    <a16:creationId xmlns:a16="http://schemas.microsoft.com/office/drawing/2014/main" id="{02B56BFC-7A11-493A-B41C-FBCA1F0AD0BF}"/>
                  </a:ext>
                </a:extLst>
              </p:cNvPr>
              <p:cNvCxnSpPr>
                <a:cxnSpLocks/>
                <a:stCxn id="44" idx="3"/>
                <a:endCxn id="55" idx="1"/>
              </p:cNvCxnSpPr>
              <p:nvPr/>
            </p:nvCxnSpPr>
            <p:spPr>
              <a:xfrm flipV="1">
                <a:off x="3331890" y="3681312"/>
                <a:ext cx="231998" cy="4012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连接符: 肘形 67">
                <a:extLst>
                  <a:ext uri="{FF2B5EF4-FFF2-40B4-BE49-F238E27FC236}">
                    <a16:creationId xmlns:a16="http://schemas.microsoft.com/office/drawing/2014/main" id="{136DBDC6-04AE-4319-B24E-4156B652D730}"/>
                  </a:ext>
                </a:extLst>
              </p:cNvPr>
              <p:cNvCxnSpPr>
                <a:cxnSpLocks/>
                <a:stCxn id="54" idx="2"/>
                <a:endCxn id="52" idx="3"/>
              </p:cNvCxnSpPr>
              <p:nvPr/>
            </p:nvCxnSpPr>
            <p:spPr>
              <a:xfrm rot="5400000">
                <a:off x="3589904" y="3279291"/>
                <a:ext cx="436050" cy="952078"/>
              </a:xfrm>
              <a:prstGeom prst="bentConnector2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连接符: 肘形 73">
                <a:extLst>
                  <a:ext uri="{FF2B5EF4-FFF2-40B4-BE49-F238E27FC236}">
                    <a16:creationId xmlns:a16="http://schemas.microsoft.com/office/drawing/2014/main" id="{BCE281F9-41E2-44D1-A134-42F35A6D7452}"/>
                  </a:ext>
                </a:extLst>
              </p:cNvPr>
              <p:cNvCxnSpPr>
                <a:cxnSpLocks/>
                <a:stCxn id="55" idx="2"/>
                <a:endCxn id="53" idx="3"/>
              </p:cNvCxnSpPr>
              <p:nvPr/>
            </p:nvCxnSpPr>
            <p:spPr>
              <a:xfrm rot="5400000">
                <a:off x="3373876" y="3783342"/>
                <a:ext cx="436058" cy="520030"/>
              </a:xfrm>
              <a:prstGeom prst="bentConnector2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连接符: 肘形 75">
                <a:extLst>
                  <a:ext uri="{FF2B5EF4-FFF2-40B4-BE49-F238E27FC236}">
                    <a16:creationId xmlns:a16="http://schemas.microsoft.com/office/drawing/2014/main" id="{171BE70F-F8B5-4342-BA68-91966851F576}"/>
                  </a:ext>
                </a:extLst>
              </p:cNvPr>
              <p:cNvCxnSpPr>
                <a:cxnSpLocks/>
                <a:stCxn id="54" idx="3"/>
                <a:endCxn id="46" idx="3"/>
              </p:cNvCxnSpPr>
              <p:nvPr/>
            </p:nvCxnSpPr>
            <p:spPr>
              <a:xfrm flipH="1">
                <a:off x="3331890" y="3393289"/>
                <a:ext cx="1240110" cy="1763905"/>
              </a:xfrm>
              <a:prstGeom prst="bentConnector3">
                <a:avLst>
                  <a:gd name="adj1" fmla="val -18434"/>
                </a:avLst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连接符: 肘形 77">
                <a:extLst>
                  <a:ext uri="{FF2B5EF4-FFF2-40B4-BE49-F238E27FC236}">
                    <a16:creationId xmlns:a16="http://schemas.microsoft.com/office/drawing/2014/main" id="{03BCF79D-A84D-4C10-AED3-63353C0FBEC0}"/>
                  </a:ext>
                </a:extLst>
              </p:cNvPr>
              <p:cNvCxnSpPr>
                <a:cxnSpLocks/>
                <a:stCxn id="55" idx="3"/>
                <a:endCxn id="47" idx="3"/>
              </p:cNvCxnSpPr>
              <p:nvPr/>
            </p:nvCxnSpPr>
            <p:spPr>
              <a:xfrm flipH="1">
                <a:off x="3331890" y="3681312"/>
                <a:ext cx="808062" cy="1763913"/>
              </a:xfrm>
              <a:prstGeom prst="bentConnector3">
                <a:avLst>
                  <a:gd name="adj1" fmla="val -28290"/>
                </a:avLst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9" name="矩形 78">
                <a:extLst>
                  <a:ext uri="{FF2B5EF4-FFF2-40B4-BE49-F238E27FC236}">
                    <a16:creationId xmlns:a16="http://schemas.microsoft.com/office/drawing/2014/main" id="{DDEC0BEC-F227-494A-8C16-91AC32B1048B}"/>
                  </a:ext>
                </a:extLst>
              </p:cNvPr>
              <p:cNvSpPr/>
              <p:nvPr/>
            </p:nvSpPr>
            <p:spPr>
              <a:xfrm>
                <a:off x="3447889" y="2867593"/>
                <a:ext cx="143500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dirty="0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（下</a:t>
                </a:r>
                <a:r>
                  <a:rPr lang="en-US" altLang="zh-CN" dirty="0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Y</a:t>
                </a:r>
                <a:r>
                  <a:rPr lang="zh-CN" altLang="en-US" dirty="0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右</a:t>
                </a:r>
                <a:r>
                  <a:rPr lang="en-US" altLang="zh-CN" dirty="0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N</a:t>
                </a:r>
                <a:r>
                  <a:rPr lang="zh-CN" altLang="en-US" dirty="0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）</a:t>
                </a:r>
                <a:endParaRPr lang="zh-CN" altLang="en-US" dirty="0">
                  <a:solidFill>
                    <a:srgbClr val="0000FF"/>
                  </a:solidFill>
                </a:endParaRPr>
              </a:p>
            </p:txBody>
          </p:sp>
          <p:cxnSp>
            <p:nvCxnSpPr>
              <p:cNvPr id="81" name="连接符: 肘形 80">
                <a:extLst>
                  <a:ext uri="{FF2B5EF4-FFF2-40B4-BE49-F238E27FC236}">
                    <a16:creationId xmlns:a16="http://schemas.microsoft.com/office/drawing/2014/main" id="{DE67EE3E-994A-4705-92E1-994FF3E5AD05}"/>
                  </a:ext>
                </a:extLst>
              </p:cNvPr>
              <p:cNvCxnSpPr>
                <a:cxnSpLocks/>
                <a:stCxn id="46" idx="1"/>
                <a:endCxn id="48" idx="1"/>
              </p:cNvCxnSpPr>
              <p:nvPr/>
            </p:nvCxnSpPr>
            <p:spPr>
              <a:xfrm rot="10800000" flipV="1">
                <a:off x="1027634" y="5157194"/>
                <a:ext cx="12700" cy="1264564"/>
              </a:xfrm>
              <a:prstGeom prst="bentConnector3">
                <a:avLst>
                  <a:gd name="adj1" fmla="val 2081252"/>
                </a:avLst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连接符: 肘形 81">
                <a:extLst>
                  <a:ext uri="{FF2B5EF4-FFF2-40B4-BE49-F238E27FC236}">
                    <a16:creationId xmlns:a16="http://schemas.microsoft.com/office/drawing/2014/main" id="{A05CE1B9-F75A-40BB-9CAE-F7B847852EEF}"/>
                  </a:ext>
                </a:extLst>
              </p:cNvPr>
              <p:cNvCxnSpPr>
                <a:cxnSpLocks/>
                <a:stCxn id="47" idx="1"/>
                <a:endCxn id="48" idx="1"/>
              </p:cNvCxnSpPr>
              <p:nvPr/>
            </p:nvCxnSpPr>
            <p:spPr>
              <a:xfrm rot="10800000" flipV="1">
                <a:off x="1027634" y="5445224"/>
                <a:ext cx="12700" cy="976533"/>
              </a:xfrm>
              <a:prstGeom prst="bentConnector3">
                <a:avLst>
                  <a:gd name="adj1" fmla="val 1181252"/>
                </a:avLst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连接符: 肘形 83">
                <a:extLst>
                  <a:ext uri="{FF2B5EF4-FFF2-40B4-BE49-F238E27FC236}">
                    <a16:creationId xmlns:a16="http://schemas.microsoft.com/office/drawing/2014/main" id="{C470BD73-1419-4D85-A011-B94A414E7C86}"/>
                  </a:ext>
                </a:extLst>
              </p:cNvPr>
              <p:cNvCxnSpPr>
                <a:cxnSpLocks/>
                <a:stCxn id="52" idx="1"/>
                <a:endCxn id="48" idx="1"/>
              </p:cNvCxnSpPr>
              <p:nvPr/>
            </p:nvCxnSpPr>
            <p:spPr>
              <a:xfrm rot="10800000" flipV="1">
                <a:off x="1027634" y="3973354"/>
                <a:ext cx="12700" cy="2448403"/>
              </a:xfrm>
              <a:prstGeom prst="bentConnector3">
                <a:avLst>
                  <a:gd name="adj1" fmla="val 3431244"/>
                </a:avLst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连接符: 肘形 84">
                <a:extLst>
                  <a:ext uri="{FF2B5EF4-FFF2-40B4-BE49-F238E27FC236}">
                    <a16:creationId xmlns:a16="http://schemas.microsoft.com/office/drawing/2014/main" id="{B5F24621-114F-42C3-906D-7E81A7C67DEE}"/>
                  </a:ext>
                </a:extLst>
              </p:cNvPr>
              <p:cNvCxnSpPr>
                <a:cxnSpLocks/>
                <a:stCxn id="53" idx="1"/>
                <a:endCxn id="48" idx="1"/>
              </p:cNvCxnSpPr>
              <p:nvPr/>
            </p:nvCxnSpPr>
            <p:spPr>
              <a:xfrm rot="10800000" flipV="1">
                <a:off x="1027634" y="4261386"/>
                <a:ext cx="12700" cy="2160372"/>
              </a:xfrm>
              <a:prstGeom prst="bentConnector3">
                <a:avLst>
                  <a:gd name="adj1" fmla="val 2812496"/>
                </a:avLst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矩形 36">
                  <a:extLst>
                    <a:ext uri="{FF2B5EF4-FFF2-40B4-BE49-F238E27FC236}">
                      <a16:creationId xmlns:a16="http://schemas.microsoft.com/office/drawing/2014/main" id="{BF0E5B01-3FE5-4B70-A0C4-D93C729645F0}"/>
                    </a:ext>
                  </a:extLst>
                </p:cNvPr>
                <p:cNvSpPr/>
                <p:nvPr/>
              </p:nvSpPr>
              <p:spPr>
                <a:xfrm>
                  <a:off x="3029978" y="1268760"/>
                  <a:ext cx="1712776" cy="1477328"/>
                </a:xfrm>
                <a:prstGeom prst="rect">
                  <a:avLst/>
                </a:prstGeom>
                <a:ln w="12700">
                  <a:solidFill>
                    <a:srgbClr val="0000FF"/>
                  </a:solidFill>
                </a:ln>
              </p:spPr>
              <p:txBody>
                <a:bodyPr wrap="square">
                  <a:spAutoFit/>
                </a:bodyPr>
                <a:lstStyle/>
                <a:p>
                  <a:pPr eaLnBrk="1" hangingPunct="1">
                    <a:spcBef>
                      <a:spcPct val="50000"/>
                    </a:spcBef>
                  </a:pPr>
                  <a:r>
                    <a:rPr lang="zh-CN" altLang="en-US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对每个四元式：</a:t>
                  </a:r>
                  <a:endPara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  <a:p>
                  <a:pPr eaLnBrk="1" hangingPunct="1">
                    <a:spcBef>
                      <a:spcPct val="50000"/>
                    </a:spcBef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0</m:t>
                            </m:r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𝐴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=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𝐵</m:t>
                        </m:r>
                      </m:oMath>
                    </m:oMathPara>
                  </a14:m>
                  <a:endParaRPr lang="en-US" altLang="zh-CN" b="0" i="1" dirty="0">
                    <a:latin typeface="Cambria Math" panose="02040503050406030204" pitchFamily="18" charset="0"/>
                    <a:ea typeface="微软雅黑" panose="020B0503020204020204" pitchFamily="34" charset="-122"/>
                  </a:endParaRPr>
                </a:p>
                <a:p>
                  <a:pPr eaLnBrk="1" hangingPunct="1">
                    <a:spcBef>
                      <a:spcPct val="50000"/>
                    </a:spcBef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1</m:t>
                            </m:r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𝐴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=</m:t>
                        </m:r>
                        <m:r>
                          <a:rPr lang="zh-CN" altLang="en-US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𝜃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𝐵</m:t>
                        </m:r>
                      </m:oMath>
                    </m:oMathPara>
                  </a14:m>
                  <a:endParaRPr lang="en-US" altLang="zh-CN" b="0" i="1" dirty="0">
                    <a:latin typeface="Cambria Math" panose="02040503050406030204" pitchFamily="18" charset="0"/>
                    <a:ea typeface="微软雅黑" panose="020B0503020204020204" pitchFamily="34" charset="-122"/>
                  </a:endParaRPr>
                </a:p>
                <a:p>
                  <a:pPr eaLnBrk="1" hangingPunct="1">
                    <a:spcBef>
                      <a:spcPct val="50000"/>
                    </a:spcBef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2</m:t>
                            </m:r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𝐴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=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𝐵</m:t>
                        </m:r>
                        <m:r>
                          <a:rPr lang="zh-CN" altLang="en-US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𝜃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𝐶</m:t>
                        </m:r>
                      </m:oMath>
                    </m:oMathPara>
                  </a14:m>
                  <a:endPara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  <a:p>
                  <a:pPr eaLnBrk="1" hangingPunct="1">
                    <a:spcBef>
                      <a:spcPct val="50000"/>
                    </a:spcBef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𝑛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=1</m:t>
                        </m:r>
                      </m:oMath>
                    </m:oMathPara>
                  </a14:m>
                  <a:endPara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37" name="矩形 36">
                  <a:extLst>
                    <a:ext uri="{FF2B5EF4-FFF2-40B4-BE49-F238E27FC236}">
                      <a16:creationId xmlns:a16="http://schemas.microsoft.com/office/drawing/2014/main" id="{BF0E5B01-3FE5-4B70-A0C4-D93C729645F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29978" y="1268760"/>
                  <a:ext cx="1712776" cy="1477328"/>
                </a:xfrm>
                <a:prstGeom prst="rect">
                  <a:avLst/>
                </a:prstGeom>
                <a:blipFill>
                  <a:blip r:embed="rId4"/>
                  <a:stretch>
                    <a:fillRect l="-2473" t="-1639" r="-6714"/>
                  </a:stretch>
                </a:blipFill>
                <a:ln w="12700">
                  <a:solidFill>
                    <a:srgbClr val="0000FF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2283709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557521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基本块的</a:t>
            </a:r>
            <a:r>
              <a:rPr lang="en-US" altLang="zh-CN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DAG</a:t>
            </a:r>
            <a:r>
              <a:rPr lang="zh-CN" altLang="en-US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优化算法</a:t>
            </a: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32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35496" y="35913"/>
            <a:ext cx="3715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10.2.2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基本块的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DAG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表示及其应用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8">
                <a:extLst>
                  <a:ext uri="{FF2B5EF4-FFF2-40B4-BE49-F238E27FC236}">
                    <a16:creationId xmlns:a16="http://schemas.microsoft.com/office/drawing/2014/main" id="{445BB5B7-DF8F-414A-86B6-AA4FAD87813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835008" y="1142296"/>
                <a:ext cx="4184582" cy="45767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342900" indent="-3429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 marL="0" indent="0">
                  <a:lnSpc>
                    <a:spcPct val="150000"/>
                  </a:lnSpc>
                  <a:spcBef>
                    <a:spcPct val="20000"/>
                  </a:spcBef>
                  <a:buClrTx/>
                </a:pPr>
                <a:r>
                  <a:rPr lang="en-US" altLang="zh-CN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3</a:t>
                </a:r>
                <a:r>
                  <a:rPr lang="zh-CN" altLang="en-US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、删除公共子表达式</a:t>
                </a:r>
              </a:p>
              <a:p>
                <a:pPr marL="701675" lvl="1" indent="-342900">
                  <a:lnSpc>
                    <a:spcPct val="150000"/>
                  </a:lnSpc>
                  <a:spcBef>
                    <a:spcPct val="20000"/>
                  </a:spcBef>
                  <a:buFont typeface="+mj-lt"/>
                  <a:buAutoNum type="alphaLcPeriod"/>
                </a:pPr>
                <a:r>
                  <a:rPr lang="en-US" altLang="zh-CN" sz="18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1</a:t>
                </a:r>
                <a:r>
                  <a:rPr lang="zh-CN" altLang="en-US" sz="18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型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：检查是否有结点，其唯一后继为</a:t>
                </a:r>
                <a14:m>
                  <m:oMath xmlns:m="http://schemas.openxmlformats.org/officeDocument/2006/math"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𝑁𝑜𝑑𝑒</m:t>
                    </m:r>
                    <m:d>
                      <m:dPr>
                        <m:ctrlP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</m:d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且标记为</a:t>
                </a:r>
                <a14:m>
                  <m:oMath xmlns:m="http://schemas.openxmlformats.org/officeDocument/2006/math">
                    <m:r>
                      <a:rPr lang="zh-CN" altLang="en-US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𝜃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。</a:t>
                </a:r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701675" lvl="1" indent="-342900">
                  <a:lnSpc>
                    <a:spcPct val="150000"/>
                  </a:lnSpc>
                  <a:spcBef>
                    <a:spcPct val="20000"/>
                  </a:spcBef>
                  <a:buFont typeface="Arial" panose="020B0604020202020204" pitchFamily="34" charset="0"/>
                  <a:buChar char="•"/>
                </a:pP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若没有，创建之，置为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𝑛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，转</a:t>
                </a:r>
                <a:r>
                  <a:rPr lang="en-US" altLang="zh-CN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4</a:t>
                </a:r>
              </a:p>
              <a:p>
                <a:pPr marL="701675" lvl="1" indent="-342900">
                  <a:lnSpc>
                    <a:spcPct val="150000"/>
                  </a:lnSpc>
                  <a:spcBef>
                    <a:spcPct val="20000"/>
                  </a:spcBef>
                  <a:buFont typeface="Arial" panose="020B0604020202020204" pitchFamily="34" charset="0"/>
                  <a:buChar char="•"/>
                </a:pP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若有，作为它的结点，转</a:t>
                </a:r>
                <a:r>
                  <a:rPr lang="en-US" altLang="zh-CN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4</a:t>
                </a:r>
              </a:p>
              <a:p>
                <a:pPr marL="701675" lvl="1" indent="-342900">
                  <a:lnSpc>
                    <a:spcPct val="150000"/>
                  </a:lnSpc>
                  <a:spcBef>
                    <a:spcPct val="20000"/>
                  </a:spcBef>
                  <a:buFont typeface="+mj-lt"/>
                  <a:buAutoNum type="alphaLcPeriod" startAt="2"/>
                </a:pPr>
                <a:r>
                  <a:rPr lang="en-US" altLang="zh-CN" sz="18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2</a:t>
                </a:r>
                <a:r>
                  <a:rPr lang="zh-CN" altLang="en-US" sz="18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型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：检查是否有结点，其左右后继为</a:t>
                </a:r>
                <a14:m>
                  <m:oMath xmlns:m="http://schemas.openxmlformats.org/officeDocument/2006/math"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𝑁𝑜𝑑𝑒</m:t>
                    </m:r>
                    <m:d>
                      <m:dPr>
                        <m:ctrlP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</m:d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𝑁𝑜𝑑𝑒</m:t>
                    </m:r>
                    <m:d>
                      <m:dPr>
                        <m:ctrlP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𝐶</m:t>
                        </m:r>
                      </m:e>
                    </m:d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，且标记为</a:t>
                </a:r>
                <a14:m>
                  <m:oMath xmlns:m="http://schemas.openxmlformats.org/officeDocument/2006/math">
                    <m:r>
                      <a:rPr lang="zh-CN" altLang="en-US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𝜃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。</a:t>
                </a:r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701675" lvl="1" indent="-342900">
                  <a:lnSpc>
                    <a:spcPct val="150000"/>
                  </a:lnSpc>
                  <a:spcBef>
                    <a:spcPct val="20000"/>
                  </a:spcBef>
                  <a:buFont typeface="Arial" panose="020B0604020202020204" pitchFamily="34" charset="0"/>
                  <a:buChar char="•"/>
                </a:pP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若没有，创建之，置为</a:t>
                </a:r>
                <a14:m>
                  <m:oMath xmlns:m="http://schemas.openxmlformats.org/officeDocument/2006/math"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𝑛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，转</a:t>
                </a:r>
                <a:r>
                  <a:rPr lang="en-US" altLang="zh-CN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4</a:t>
                </a:r>
              </a:p>
              <a:p>
                <a:pPr marL="701675" lvl="1" indent="-342900">
                  <a:lnSpc>
                    <a:spcPct val="150000"/>
                  </a:lnSpc>
                  <a:spcBef>
                    <a:spcPct val="20000"/>
                  </a:spcBef>
                  <a:buFont typeface="Arial" panose="020B0604020202020204" pitchFamily="34" charset="0"/>
                  <a:buChar char="•"/>
                </a:pP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若有，作为它的结点，转</a:t>
                </a:r>
                <a:r>
                  <a:rPr lang="en-US" altLang="zh-CN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4</a:t>
                </a:r>
              </a:p>
            </p:txBody>
          </p:sp>
        </mc:Choice>
        <mc:Fallback xmlns="">
          <p:sp>
            <p:nvSpPr>
              <p:cNvPr id="109" name="TextBox 8">
                <a:extLst>
                  <a:ext uri="{FF2B5EF4-FFF2-40B4-BE49-F238E27FC236}">
                    <a16:creationId xmlns:a16="http://schemas.microsoft.com/office/drawing/2014/main" id="{445BB5B7-DF8F-414A-86B6-AA4FAD8781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835008" y="1142296"/>
                <a:ext cx="4184582" cy="4576766"/>
              </a:xfrm>
              <a:prstGeom prst="rect">
                <a:avLst/>
              </a:prstGeom>
              <a:blipFill>
                <a:blip r:embed="rId3"/>
                <a:stretch>
                  <a:fillRect l="-1456" b="-1198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5" name="组合 34">
            <a:extLst>
              <a:ext uri="{FF2B5EF4-FFF2-40B4-BE49-F238E27FC236}">
                <a16:creationId xmlns:a16="http://schemas.microsoft.com/office/drawing/2014/main" id="{1E55D130-BB53-420F-8F08-49FA562212B2}"/>
              </a:ext>
            </a:extLst>
          </p:cNvPr>
          <p:cNvGrpSpPr/>
          <p:nvPr/>
        </p:nvGrpSpPr>
        <p:grpSpPr>
          <a:xfrm>
            <a:off x="638646" y="1268760"/>
            <a:ext cx="4104108" cy="5314095"/>
            <a:chOff x="638646" y="1268760"/>
            <a:chExt cx="4104108" cy="5314095"/>
          </a:xfrm>
        </p:grpSpPr>
        <p:grpSp>
          <p:nvGrpSpPr>
            <p:cNvPr id="36" name="组合 35">
              <a:extLst>
                <a:ext uri="{FF2B5EF4-FFF2-40B4-BE49-F238E27FC236}">
                  <a16:creationId xmlns:a16="http://schemas.microsoft.com/office/drawing/2014/main" id="{5D21F3A6-1D57-4EEC-85C2-1ADBB34106DB}"/>
                </a:ext>
              </a:extLst>
            </p:cNvPr>
            <p:cNvGrpSpPr/>
            <p:nvPr/>
          </p:nvGrpSpPr>
          <p:grpSpPr>
            <a:xfrm>
              <a:off x="638646" y="1326272"/>
              <a:ext cx="3855263" cy="5256583"/>
              <a:chOff x="1027634" y="1484785"/>
              <a:chExt cx="3855263" cy="5256583"/>
            </a:xfrm>
          </p:grpSpPr>
          <p:sp>
            <p:nvSpPr>
              <p:cNvPr id="38" name="矩形 37">
                <a:extLst>
                  <a:ext uri="{FF2B5EF4-FFF2-40B4-BE49-F238E27FC236}">
                    <a16:creationId xmlns:a16="http://schemas.microsoft.com/office/drawing/2014/main" id="{C43A3646-12E6-4C4E-91DF-5CEF7621CF83}"/>
                  </a:ext>
                </a:extLst>
              </p:cNvPr>
              <p:cNvSpPr/>
              <p:nvPr/>
            </p:nvSpPr>
            <p:spPr bwMode="auto">
              <a:xfrm>
                <a:off x="1027634" y="1484785"/>
                <a:ext cx="2304256" cy="288031"/>
              </a:xfrm>
              <a:prstGeom prst="rect">
                <a:avLst/>
              </a:prstGeom>
              <a:solidFill>
                <a:srgbClr val="0070C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algn="ctr" eaLnBrk="1" hangingPunct="1"/>
                <a:r>
                  <a:rPr lang="en-US" altLang="zh-CN" b="0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r>
                  <a:rPr lang="en-US" altLang="zh-CN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</a:t>
                </a:r>
                <a:r>
                  <a:rPr lang="zh-CN" altLang="en-US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构造运算变量结点</a:t>
                </a:r>
                <a:endParaRPr lang="zh-CN" altLang="en-US" b="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A5D43673-77AA-4119-B6D4-2EDE380CE808}"/>
                  </a:ext>
                </a:extLst>
              </p:cNvPr>
              <p:cNvSpPr/>
              <p:nvPr/>
            </p:nvSpPr>
            <p:spPr bwMode="auto">
              <a:xfrm>
                <a:off x="1027634" y="1772816"/>
                <a:ext cx="2304256" cy="288031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algn="ctr" eaLnBrk="1" hangingPunct="1"/>
                <a:r>
                  <a:rPr lang="en-US" altLang="zh-CN" b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</a:t>
                </a:r>
                <a:r>
                  <a:rPr lang="zh-CN" altLang="en-US" b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型</a:t>
                </a:r>
              </a:p>
            </p:txBody>
          </p:sp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DFC13573-C79E-4669-B7EB-E47512EAE822}"/>
                  </a:ext>
                </a:extLst>
              </p:cNvPr>
              <p:cNvSpPr/>
              <p:nvPr/>
            </p:nvSpPr>
            <p:spPr bwMode="auto">
              <a:xfrm>
                <a:off x="1027634" y="2060847"/>
                <a:ext cx="2304256" cy="288031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algn="ctr" eaLnBrk="1" hangingPunct="1"/>
                <a:r>
                  <a:rPr lang="en-US" altLang="zh-CN" b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r>
                  <a:rPr lang="zh-CN" altLang="en-US" b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型</a:t>
                </a:r>
              </a:p>
            </p:txBody>
          </p:sp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DFDD2321-A843-4261-8370-1CE1E322A796}"/>
                  </a:ext>
                </a:extLst>
              </p:cNvPr>
              <p:cNvSpPr/>
              <p:nvPr/>
            </p:nvSpPr>
            <p:spPr bwMode="auto">
              <a:xfrm>
                <a:off x="1027634" y="2348878"/>
                <a:ext cx="2304256" cy="288031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algn="ctr" eaLnBrk="1" hangingPunct="1"/>
                <a:r>
                  <a:rPr lang="en-US" altLang="zh-CN" b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</a:t>
                </a:r>
                <a:r>
                  <a:rPr lang="zh-CN" altLang="en-US" b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型</a:t>
                </a:r>
              </a:p>
            </p:txBody>
          </p:sp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37DAEADC-4242-492D-8B0C-E5F46DA53990}"/>
                  </a:ext>
                </a:extLst>
              </p:cNvPr>
              <p:cNvSpPr/>
              <p:nvPr/>
            </p:nvSpPr>
            <p:spPr bwMode="auto">
              <a:xfrm>
                <a:off x="1027634" y="2965246"/>
                <a:ext cx="2304256" cy="288031"/>
              </a:xfrm>
              <a:prstGeom prst="rect">
                <a:avLst/>
              </a:prstGeom>
              <a:solidFill>
                <a:srgbClr val="0070C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algn="ctr" eaLnBrk="1" hangingPunct="1"/>
                <a:r>
                  <a:rPr lang="en-US" altLang="zh-CN" b="0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</a:t>
                </a:r>
                <a:r>
                  <a:rPr lang="en-US" altLang="zh-CN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</a:t>
                </a:r>
                <a:r>
                  <a:rPr lang="zh-CN" altLang="en-US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合并已知量</a:t>
                </a:r>
                <a:endParaRPr lang="zh-CN" altLang="en-US" b="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3" name="矩形 42">
                <a:extLst>
                  <a:ext uri="{FF2B5EF4-FFF2-40B4-BE49-F238E27FC236}">
                    <a16:creationId xmlns:a16="http://schemas.microsoft.com/office/drawing/2014/main" id="{93ACD186-E688-4983-A554-A378CBCE927D}"/>
                  </a:ext>
                </a:extLst>
              </p:cNvPr>
              <p:cNvSpPr/>
              <p:nvPr/>
            </p:nvSpPr>
            <p:spPr bwMode="auto">
              <a:xfrm>
                <a:off x="1027634" y="3253277"/>
                <a:ext cx="2304256" cy="288031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algn="ctr" eaLnBrk="1" hangingPunct="1"/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a. 1</a:t>
                </a:r>
                <a:r>
                  <a:rPr lang="zh-CN" altLang="en-US" b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型</a:t>
                </a:r>
                <a:r>
                  <a:rPr lang="en-US" altLang="zh-CN" b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</a:t>
                </a:r>
                <a:r>
                  <a:rPr lang="zh-CN" altLang="en-US" b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是否为常数</a:t>
                </a:r>
              </a:p>
            </p:txBody>
          </p:sp>
          <p:sp>
            <p:nvSpPr>
              <p:cNvPr id="44" name="矩形 43">
                <a:extLst>
                  <a:ext uri="{FF2B5EF4-FFF2-40B4-BE49-F238E27FC236}">
                    <a16:creationId xmlns:a16="http://schemas.microsoft.com/office/drawing/2014/main" id="{7C298393-D393-4B84-A21B-838996ADCE87}"/>
                  </a:ext>
                </a:extLst>
              </p:cNvPr>
              <p:cNvSpPr/>
              <p:nvPr/>
            </p:nvSpPr>
            <p:spPr bwMode="auto">
              <a:xfrm>
                <a:off x="1027634" y="3541308"/>
                <a:ext cx="2304256" cy="288031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algn="ctr" eaLnBrk="1" hangingPunct="1"/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b. 2</a:t>
                </a:r>
                <a:r>
                  <a:rPr lang="zh-CN" altLang="en-US" b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型</a:t>
                </a:r>
                <a:r>
                  <a:rPr lang="en-US" altLang="zh-CN" b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</a:t>
                </a:r>
                <a:r>
                  <a:rPr lang="zh-CN" altLang="en-US" b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、</a:t>
                </a:r>
                <a:r>
                  <a:rPr lang="en-US" altLang="zh-CN" b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C</a:t>
                </a:r>
                <a:r>
                  <a:rPr lang="zh-CN" altLang="en-US" b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是否为常数</a:t>
                </a:r>
              </a:p>
            </p:txBody>
          </p:sp>
          <p:sp>
            <p:nvSpPr>
              <p:cNvPr id="45" name="矩形 44">
                <a:extLst>
                  <a:ext uri="{FF2B5EF4-FFF2-40B4-BE49-F238E27FC236}">
                    <a16:creationId xmlns:a16="http://schemas.microsoft.com/office/drawing/2014/main" id="{35BCFFEB-5CD5-444A-9C36-7BB57F3900D5}"/>
                  </a:ext>
                </a:extLst>
              </p:cNvPr>
              <p:cNvSpPr/>
              <p:nvPr/>
            </p:nvSpPr>
            <p:spPr bwMode="auto">
              <a:xfrm>
                <a:off x="1027634" y="4725147"/>
                <a:ext cx="2304256" cy="288031"/>
              </a:xfrm>
              <a:prstGeom prst="rect">
                <a:avLst/>
              </a:prstGeom>
              <a:solidFill>
                <a:srgbClr val="0070C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algn="ctr" eaLnBrk="1" hangingPunct="1"/>
                <a:r>
                  <a:rPr lang="en-US" altLang="zh-CN" b="0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3</a:t>
                </a:r>
                <a:r>
                  <a:rPr lang="en-US" altLang="zh-CN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</a:t>
                </a:r>
                <a:r>
                  <a:rPr lang="zh-CN" altLang="en-US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删除公共子表达式</a:t>
                </a:r>
                <a:endParaRPr lang="zh-CN" altLang="en-US" b="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6" name="矩形 45">
                <a:extLst>
                  <a:ext uri="{FF2B5EF4-FFF2-40B4-BE49-F238E27FC236}">
                    <a16:creationId xmlns:a16="http://schemas.microsoft.com/office/drawing/2014/main" id="{EAA2B41E-DD87-48FE-8BB2-6AAD5067116E}"/>
                  </a:ext>
                </a:extLst>
              </p:cNvPr>
              <p:cNvSpPr/>
              <p:nvPr/>
            </p:nvSpPr>
            <p:spPr bwMode="auto">
              <a:xfrm>
                <a:off x="1027634" y="5013178"/>
                <a:ext cx="2304256" cy="288031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algn="ctr" eaLnBrk="1" hangingPunct="1"/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a. 1</a:t>
                </a:r>
                <a:r>
                  <a:rPr lang="zh-CN" altLang="en-US" b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型</a:t>
                </a:r>
              </a:p>
            </p:txBody>
          </p:sp>
          <p:sp>
            <p:nvSpPr>
              <p:cNvPr id="47" name="矩形 46">
                <a:extLst>
                  <a:ext uri="{FF2B5EF4-FFF2-40B4-BE49-F238E27FC236}">
                    <a16:creationId xmlns:a16="http://schemas.microsoft.com/office/drawing/2014/main" id="{33628CCD-DE97-4FB9-A127-D6BF1B5F72C1}"/>
                  </a:ext>
                </a:extLst>
              </p:cNvPr>
              <p:cNvSpPr/>
              <p:nvPr/>
            </p:nvSpPr>
            <p:spPr bwMode="auto">
              <a:xfrm>
                <a:off x="1027634" y="5301209"/>
                <a:ext cx="2304256" cy="288031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algn="ctr" eaLnBrk="1" hangingPunct="1"/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b. 2</a:t>
                </a:r>
                <a:r>
                  <a:rPr lang="zh-CN" altLang="en-US" b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型</a:t>
                </a:r>
              </a:p>
            </p:txBody>
          </p:sp>
          <p:sp>
            <p:nvSpPr>
              <p:cNvPr id="48" name="矩形 47">
                <a:extLst>
                  <a:ext uri="{FF2B5EF4-FFF2-40B4-BE49-F238E27FC236}">
                    <a16:creationId xmlns:a16="http://schemas.microsoft.com/office/drawing/2014/main" id="{EB3B6A02-1434-4B39-9ED8-CCB1ED7CC4F3}"/>
                  </a:ext>
                </a:extLst>
              </p:cNvPr>
              <p:cNvSpPr/>
              <p:nvPr/>
            </p:nvSpPr>
            <p:spPr bwMode="auto">
              <a:xfrm>
                <a:off x="1027634" y="6102148"/>
                <a:ext cx="2304256" cy="639220"/>
              </a:xfrm>
              <a:prstGeom prst="rect">
                <a:avLst/>
              </a:prstGeom>
              <a:solidFill>
                <a:srgbClr val="0070C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square" rtlCol="0" anchor="ctr"/>
              <a:lstStyle/>
              <a:p>
                <a:pPr algn="ctr" eaLnBrk="1" hangingPunct="1"/>
                <a:r>
                  <a:rPr lang="en-US" altLang="zh-CN" b="0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4</a:t>
                </a:r>
                <a:r>
                  <a:rPr lang="en-US" altLang="zh-CN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</a:t>
                </a:r>
                <a:r>
                  <a:rPr lang="zh-CN" altLang="en-US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附加</a:t>
                </a:r>
                <a:r>
                  <a:rPr lang="en-US" altLang="zh-CN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</a:t>
                </a:r>
                <a:r>
                  <a:rPr lang="zh-CN" altLang="en-US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</a:t>
                </a:r>
                <a:endParaRPr lang="en-US" altLang="zh-CN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 eaLnBrk="1" hangingPunct="1"/>
                <a:r>
                  <a:rPr lang="zh-CN" altLang="en-US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删除无用赋值</a:t>
                </a:r>
                <a:endParaRPr lang="zh-CN" altLang="en-US" b="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49" name="连接符: 肘形 48">
                <a:extLst>
                  <a:ext uri="{FF2B5EF4-FFF2-40B4-BE49-F238E27FC236}">
                    <a16:creationId xmlns:a16="http://schemas.microsoft.com/office/drawing/2014/main" id="{8172E368-90DC-4B76-8D3E-1AE9C44C848B}"/>
                  </a:ext>
                </a:extLst>
              </p:cNvPr>
              <p:cNvCxnSpPr>
                <a:cxnSpLocks/>
                <a:stCxn id="39" idx="1"/>
                <a:endCxn id="48" idx="1"/>
              </p:cNvCxnSpPr>
              <p:nvPr/>
            </p:nvCxnSpPr>
            <p:spPr>
              <a:xfrm rot="10800000" flipV="1">
                <a:off x="1027634" y="1916832"/>
                <a:ext cx="12700" cy="4504926"/>
              </a:xfrm>
              <a:prstGeom prst="bentConnector3">
                <a:avLst>
                  <a:gd name="adj1" fmla="val 4162504"/>
                </a:avLst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连接符: 肘形 49">
                <a:extLst>
                  <a:ext uri="{FF2B5EF4-FFF2-40B4-BE49-F238E27FC236}">
                    <a16:creationId xmlns:a16="http://schemas.microsoft.com/office/drawing/2014/main" id="{1E8F3C87-320F-494C-B161-B3DC3CE25A3F}"/>
                  </a:ext>
                </a:extLst>
              </p:cNvPr>
              <p:cNvCxnSpPr>
                <a:cxnSpLocks/>
                <a:stCxn id="40" idx="1"/>
                <a:endCxn id="43" idx="1"/>
              </p:cNvCxnSpPr>
              <p:nvPr/>
            </p:nvCxnSpPr>
            <p:spPr>
              <a:xfrm rot="10800000" flipV="1">
                <a:off x="1027634" y="2204863"/>
                <a:ext cx="12700" cy="1192430"/>
              </a:xfrm>
              <a:prstGeom prst="bentConnector3">
                <a:avLst>
                  <a:gd name="adj1" fmla="val 1800000"/>
                </a:avLst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连接符: 肘形 50">
                <a:extLst>
                  <a:ext uri="{FF2B5EF4-FFF2-40B4-BE49-F238E27FC236}">
                    <a16:creationId xmlns:a16="http://schemas.microsoft.com/office/drawing/2014/main" id="{DE6D27D6-BDFE-4382-A3A7-DF7A44097192}"/>
                  </a:ext>
                </a:extLst>
              </p:cNvPr>
              <p:cNvCxnSpPr>
                <a:cxnSpLocks/>
                <a:stCxn id="41" idx="1"/>
                <a:endCxn id="44" idx="1"/>
              </p:cNvCxnSpPr>
              <p:nvPr/>
            </p:nvCxnSpPr>
            <p:spPr>
              <a:xfrm rot="10800000" flipV="1">
                <a:off x="1027634" y="2492894"/>
                <a:ext cx="12700" cy="1192430"/>
              </a:xfrm>
              <a:prstGeom prst="bentConnector3">
                <a:avLst>
                  <a:gd name="adj1" fmla="val 2812504"/>
                </a:avLst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矩形 51">
                <a:extLst>
                  <a:ext uri="{FF2B5EF4-FFF2-40B4-BE49-F238E27FC236}">
                    <a16:creationId xmlns:a16="http://schemas.microsoft.com/office/drawing/2014/main" id="{DC49F426-87D8-4A12-ABEB-44BA3EBCF923}"/>
                  </a:ext>
                </a:extLst>
              </p:cNvPr>
              <p:cNvSpPr/>
              <p:nvPr/>
            </p:nvSpPr>
            <p:spPr bwMode="auto">
              <a:xfrm>
                <a:off x="1027634" y="3829339"/>
                <a:ext cx="2304256" cy="288031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algn="ctr" eaLnBrk="1" hangingPunct="1"/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c. 1</a:t>
                </a:r>
                <a:r>
                  <a:rPr lang="zh-CN" altLang="en-US" b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型合并已知量</a:t>
                </a:r>
              </a:p>
            </p:txBody>
          </p:sp>
          <p:sp>
            <p:nvSpPr>
              <p:cNvPr id="53" name="矩形 52">
                <a:extLst>
                  <a:ext uri="{FF2B5EF4-FFF2-40B4-BE49-F238E27FC236}">
                    <a16:creationId xmlns:a16="http://schemas.microsoft.com/office/drawing/2014/main" id="{3EB3B3F7-512D-425D-B29E-2818F9632712}"/>
                  </a:ext>
                </a:extLst>
              </p:cNvPr>
              <p:cNvSpPr/>
              <p:nvPr/>
            </p:nvSpPr>
            <p:spPr bwMode="auto">
              <a:xfrm>
                <a:off x="1027634" y="4117370"/>
                <a:ext cx="2304256" cy="288031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algn="ctr" eaLnBrk="1" hangingPunct="1"/>
                <a:r>
                  <a:rPr lang="en-US" altLang="zh-CN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d. 2</a:t>
                </a:r>
                <a:r>
                  <a:rPr lang="zh-CN" altLang="en-US" b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型合并已知量</a:t>
                </a:r>
                <a:endParaRPr lang="zh-CN" altLang="en-US" b="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4" name="流程图: 决策 53">
                <a:extLst>
                  <a:ext uri="{FF2B5EF4-FFF2-40B4-BE49-F238E27FC236}">
                    <a16:creationId xmlns:a16="http://schemas.microsoft.com/office/drawing/2014/main" id="{89420D5C-2694-43D6-838E-AE8E31325A77}"/>
                  </a:ext>
                </a:extLst>
              </p:cNvPr>
              <p:cNvSpPr/>
              <p:nvPr/>
            </p:nvSpPr>
            <p:spPr bwMode="auto">
              <a:xfrm>
                <a:off x="3995936" y="3249273"/>
                <a:ext cx="576064" cy="288032"/>
              </a:xfrm>
              <a:prstGeom prst="flowChartDecision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algn="ctr" eaLnBrk="1" hangingPunct="1"/>
                <a:r>
                  <a:rPr lang="zh-CN" altLang="en-US" b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是</a:t>
                </a:r>
              </a:p>
            </p:txBody>
          </p:sp>
          <p:sp>
            <p:nvSpPr>
              <p:cNvPr id="55" name="流程图: 决策 54">
                <a:extLst>
                  <a:ext uri="{FF2B5EF4-FFF2-40B4-BE49-F238E27FC236}">
                    <a16:creationId xmlns:a16="http://schemas.microsoft.com/office/drawing/2014/main" id="{F85934F7-C8C3-43D3-90B5-85CF35B463DE}"/>
                  </a:ext>
                </a:extLst>
              </p:cNvPr>
              <p:cNvSpPr/>
              <p:nvPr/>
            </p:nvSpPr>
            <p:spPr bwMode="auto">
              <a:xfrm>
                <a:off x="3563888" y="3537296"/>
                <a:ext cx="576064" cy="288032"/>
              </a:xfrm>
              <a:prstGeom prst="flowChartDecision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algn="ctr" eaLnBrk="1" hangingPunct="1"/>
                <a:r>
                  <a:rPr lang="zh-CN" altLang="en-US" b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是</a:t>
                </a:r>
              </a:p>
            </p:txBody>
          </p:sp>
          <p:cxnSp>
            <p:nvCxnSpPr>
              <p:cNvPr id="62" name="直接箭头连接符 61">
                <a:extLst>
                  <a:ext uri="{FF2B5EF4-FFF2-40B4-BE49-F238E27FC236}">
                    <a16:creationId xmlns:a16="http://schemas.microsoft.com/office/drawing/2014/main" id="{CCA90921-7C1A-4C56-946E-0D2EA04EDEE6}"/>
                  </a:ext>
                </a:extLst>
              </p:cNvPr>
              <p:cNvCxnSpPr>
                <a:cxnSpLocks/>
                <a:stCxn id="43" idx="3"/>
                <a:endCxn id="54" idx="1"/>
              </p:cNvCxnSpPr>
              <p:nvPr/>
            </p:nvCxnSpPr>
            <p:spPr>
              <a:xfrm flipV="1">
                <a:off x="3331890" y="3393289"/>
                <a:ext cx="664046" cy="4004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直接箭头连接符 66">
                <a:extLst>
                  <a:ext uri="{FF2B5EF4-FFF2-40B4-BE49-F238E27FC236}">
                    <a16:creationId xmlns:a16="http://schemas.microsoft.com/office/drawing/2014/main" id="{306D7A8D-3CB3-489C-9C0B-B6D6BE48A7D3}"/>
                  </a:ext>
                </a:extLst>
              </p:cNvPr>
              <p:cNvCxnSpPr>
                <a:cxnSpLocks/>
                <a:stCxn id="44" idx="3"/>
                <a:endCxn id="55" idx="1"/>
              </p:cNvCxnSpPr>
              <p:nvPr/>
            </p:nvCxnSpPr>
            <p:spPr>
              <a:xfrm flipV="1">
                <a:off x="3331890" y="3681312"/>
                <a:ext cx="231998" cy="4012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连接符: 肘形 67">
                <a:extLst>
                  <a:ext uri="{FF2B5EF4-FFF2-40B4-BE49-F238E27FC236}">
                    <a16:creationId xmlns:a16="http://schemas.microsoft.com/office/drawing/2014/main" id="{6045F415-07B5-4DDF-A342-80129A37D5C9}"/>
                  </a:ext>
                </a:extLst>
              </p:cNvPr>
              <p:cNvCxnSpPr>
                <a:cxnSpLocks/>
                <a:stCxn id="54" idx="2"/>
                <a:endCxn id="52" idx="3"/>
              </p:cNvCxnSpPr>
              <p:nvPr/>
            </p:nvCxnSpPr>
            <p:spPr>
              <a:xfrm rot="5400000">
                <a:off x="3589904" y="3279291"/>
                <a:ext cx="436050" cy="952078"/>
              </a:xfrm>
              <a:prstGeom prst="bentConnector2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连接符: 肘形 73">
                <a:extLst>
                  <a:ext uri="{FF2B5EF4-FFF2-40B4-BE49-F238E27FC236}">
                    <a16:creationId xmlns:a16="http://schemas.microsoft.com/office/drawing/2014/main" id="{262CD46C-315B-44FB-B799-851906A61347}"/>
                  </a:ext>
                </a:extLst>
              </p:cNvPr>
              <p:cNvCxnSpPr>
                <a:cxnSpLocks/>
                <a:stCxn id="55" idx="2"/>
                <a:endCxn id="53" idx="3"/>
              </p:cNvCxnSpPr>
              <p:nvPr/>
            </p:nvCxnSpPr>
            <p:spPr>
              <a:xfrm rot="5400000">
                <a:off x="3373876" y="3783342"/>
                <a:ext cx="436058" cy="520030"/>
              </a:xfrm>
              <a:prstGeom prst="bentConnector2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连接符: 肘形 75">
                <a:extLst>
                  <a:ext uri="{FF2B5EF4-FFF2-40B4-BE49-F238E27FC236}">
                    <a16:creationId xmlns:a16="http://schemas.microsoft.com/office/drawing/2014/main" id="{76038317-8E9D-4B76-B8DA-6578344200B4}"/>
                  </a:ext>
                </a:extLst>
              </p:cNvPr>
              <p:cNvCxnSpPr>
                <a:cxnSpLocks/>
                <a:stCxn id="54" idx="3"/>
                <a:endCxn id="46" idx="3"/>
              </p:cNvCxnSpPr>
              <p:nvPr/>
            </p:nvCxnSpPr>
            <p:spPr>
              <a:xfrm flipH="1">
                <a:off x="3331890" y="3393289"/>
                <a:ext cx="1240110" cy="1763905"/>
              </a:xfrm>
              <a:prstGeom prst="bentConnector3">
                <a:avLst>
                  <a:gd name="adj1" fmla="val -18434"/>
                </a:avLst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连接符: 肘形 77">
                <a:extLst>
                  <a:ext uri="{FF2B5EF4-FFF2-40B4-BE49-F238E27FC236}">
                    <a16:creationId xmlns:a16="http://schemas.microsoft.com/office/drawing/2014/main" id="{A2DAE9E6-7B8E-4FFC-8FFA-F474E83E8687}"/>
                  </a:ext>
                </a:extLst>
              </p:cNvPr>
              <p:cNvCxnSpPr>
                <a:cxnSpLocks/>
                <a:stCxn id="55" idx="3"/>
                <a:endCxn id="47" idx="3"/>
              </p:cNvCxnSpPr>
              <p:nvPr/>
            </p:nvCxnSpPr>
            <p:spPr>
              <a:xfrm flipH="1">
                <a:off x="3331890" y="3681312"/>
                <a:ext cx="808062" cy="1763913"/>
              </a:xfrm>
              <a:prstGeom prst="bentConnector3">
                <a:avLst>
                  <a:gd name="adj1" fmla="val -28290"/>
                </a:avLst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9" name="矩形 78">
                <a:extLst>
                  <a:ext uri="{FF2B5EF4-FFF2-40B4-BE49-F238E27FC236}">
                    <a16:creationId xmlns:a16="http://schemas.microsoft.com/office/drawing/2014/main" id="{D56D5287-DE38-4A7F-8C54-C5643CED80A8}"/>
                  </a:ext>
                </a:extLst>
              </p:cNvPr>
              <p:cNvSpPr/>
              <p:nvPr/>
            </p:nvSpPr>
            <p:spPr>
              <a:xfrm>
                <a:off x="3447889" y="2867593"/>
                <a:ext cx="143500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dirty="0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（下</a:t>
                </a:r>
                <a:r>
                  <a:rPr lang="en-US" altLang="zh-CN" dirty="0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Y</a:t>
                </a:r>
                <a:r>
                  <a:rPr lang="zh-CN" altLang="en-US" dirty="0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右</a:t>
                </a:r>
                <a:r>
                  <a:rPr lang="en-US" altLang="zh-CN" dirty="0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N</a:t>
                </a:r>
                <a:r>
                  <a:rPr lang="zh-CN" altLang="en-US" dirty="0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）</a:t>
                </a:r>
                <a:endParaRPr lang="zh-CN" altLang="en-US" dirty="0">
                  <a:solidFill>
                    <a:srgbClr val="0000FF"/>
                  </a:solidFill>
                </a:endParaRPr>
              </a:p>
            </p:txBody>
          </p:sp>
          <p:cxnSp>
            <p:nvCxnSpPr>
              <p:cNvPr id="81" name="连接符: 肘形 80">
                <a:extLst>
                  <a:ext uri="{FF2B5EF4-FFF2-40B4-BE49-F238E27FC236}">
                    <a16:creationId xmlns:a16="http://schemas.microsoft.com/office/drawing/2014/main" id="{29ECDE83-5A13-433D-B6CB-75E7DB920B6F}"/>
                  </a:ext>
                </a:extLst>
              </p:cNvPr>
              <p:cNvCxnSpPr>
                <a:cxnSpLocks/>
                <a:stCxn id="46" idx="1"/>
                <a:endCxn id="48" idx="1"/>
              </p:cNvCxnSpPr>
              <p:nvPr/>
            </p:nvCxnSpPr>
            <p:spPr>
              <a:xfrm rot="10800000" flipV="1">
                <a:off x="1027634" y="5157194"/>
                <a:ext cx="12700" cy="1264564"/>
              </a:xfrm>
              <a:prstGeom prst="bentConnector3">
                <a:avLst>
                  <a:gd name="adj1" fmla="val 2081252"/>
                </a:avLst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连接符: 肘形 81">
                <a:extLst>
                  <a:ext uri="{FF2B5EF4-FFF2-40B4-BE49-F238E27FC236}">
                    <a16:creationId xmlns:a16="http://schemas.microsoft.com/office/drawing/2014/main" id="{7A9DB56C-6CD9-44B2-92D0-287EF9171380}"/>
                  </a:ext>
                </a:extLst>
              </p:cNvPr>
              <p:cNvCxnSpPr>
                <a:cxnSpLocks/>
                <a:stCxn id="47" idx="1"/>
                <a:endCxn id="48" idx="1"/>
              </p:cNvCxnSpPr>
              <p:nvPr/>
            </p:nvCxnSpPr>
            <p:spPr>
              <a:xfrm rot="10800000" flipV="1">
                <a:off x="1027634" y="5445224"/>
                <a:ext cx="12700" cy="976533"/>
              </a:xfrm>
              <a:prstGeom prst="bentConnector3">
                <a:avLst>
                  <a:gd name="adj1" fmla="val 1181252"/>
                </a:avLst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连接符: 肘形 83">
                <a:extLst>
                  <a:ext uri="{FF2B5EF4-FFF2-40B4-BE49-F238E27FC236}">
                    <a16:creationId xmlns:a16="http://schemas.microsoft.com/office/drawing/2014/main" id="{01731130-2200-4513-8687-E01BA90DEDED}"/>
                  </a:ext>
                </a:extLst>
              </p:cNvPr>
              <p:cNvCxnSpPr>
                <a:cxnSpLocks/>
                <a:stCxn id="52" idx="1"/>
                <a:endCxn id="48" idx="1"/>
              </p:cNvCxnSpPr>
              <p:nvPr/>
            </p:nvCxnSpPr>
            <p:spPr>
              <a:xfrm rot="10800000" flipV="1">
                <a:off x="1027634" y="3973354"/>
                <a:ext cx="12700" cy="2448403"/>
              </a:xfrm>
              <a:prstGeom prst="bentConnector3">
                <a:avLst>
                  <a:gd name="adj1" fmla="val 3431244"/>
                </a:avLst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连接符: 肘形 84">
                <a:extLst>
                  <a:ext uri="{FF2B5EF4-FFF2-40B4-BE49-F238E27FC236}">
                    <a16:creationId xmlns:a16="http://schemas.microsoft.com/office/drawing/2014/main" id="{946A788B-752B-4E37-9842-FD530E9B099A}"/>
                  </a:ext>
                </a:extLst>
              </p:cNvPr>
              <p:cNvCxnSpPr>
                <a:cxnSpLocks/>
                <a:stCxn id="53" idx="1"/>
                <a:endCxn id="48" idx="1"/>
              </p:cNvCxnSpPr>
              <p:nvPr/>
            </p:nvCxnSpPr>
            <p:spPr>
              <a:xfrm rot="10800000" flipV="1">
                <a:off x="1027634" y="4261386"/>
                <a:ext cx="12700" cy="2160372"/>
              </a:xfrm>
              <a:prstGeom prst="bentConnector3">
                <a:avLst>
                  <a:gd name="adj1" fmla="val 2812496"/>
                </a:avLst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矩形 36">
                  <a:extLst>
                    <a:ext uri="{FF2B5EF4-FFF2-40B4-BE49-F238E27FC236}">
                      <a16:creationId xmlns:a16="http://schemas.microsoft.com/office/drawing/2014/main" id="{BABAAA6C-CA6E-4462-81D1-A280A55CAD41}"/>
                    </a:ext>
                  </a:extLst>
                </p:cNvPr>
                <p:cNvSpPr/>
                <p:nvPr/>
              </p:nvSpPr>
              <p:spPr>
                <a:xfrm>
                  <a:off x="3029978" y="1268760"/>
                  <a:ext cx="1712776" cy="1477328"/>
                </a:xfrm>
                <a:prstGeom prst="rect">
                  <a:avLst/>
                </a:prstGeom>
                <a:ln w="12700">
                  <a:solidFill>
                    <a:srgbClr val="0000FF"/>
                  </a:solidFill>
                </a:ln>
              </p:spPr>
              <p:txBody>
                <a:bodyPr wrap="square">
                  <a:spAutoFit/>
                </a:bodyPr>
                <a:lstStyle/>
                <a:p>
                  <a:pPr eaLnBrk="1" hangingPunct="1">
                    <a:spcBef>
                      <a:spcPct val="50000"/>
                    </a:spcBef>
                  </a:pPr>
                  <a:r>
                    <a:rPr lang="zh-CN" altLang="en-US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对每个四元式：</a:t>
                  </a:r>
                  <a:endPara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  <a:p>
                  <a:pPr eaLnBrk="1" hangingPunct="1">
                    <a:spcBef>
                      <a:spcPct val="50000"/>
                    </a:spcBef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0</m:t>
                            </m:r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𝐴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=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𝐵</m:t>
                        </m:r>
                      </m:oMath>
                    </m:oMathPara>
                  </a14:m>
                  <a:endParaRPr lang="en-US" altLang="zh-CN" b="0" i="1" dirty="0">
                    <a:latin typeface="Cambria Math" panose="02040503050406030204" pitchFamily="18" charset="0"/>
                    <a:ea typeface="微软雅黑" panose="020B0503020204020204" pitchFamily="34" charset="-122"/>
                  </a:endParaRPr>
                </a:p>
                <a:p>
                  <a:pPr eaLnBrk="1" hangingPunct="1">
                    <a:spcBef>
                      <a:spcPct val="50000"/>
                    </a:spcBef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1</m:t>
                            </m:r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𝐴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=</m:t>
                        </m:r>
                        <m:r>
                          <a:rPr lang="zh-CN" altLang="en-US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𝜃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𝐵</m:t>
                        </m:r>
                      </m:oMath>
                    </m:oMathPara>
                  </a14:m>
                  <a:endParaRPr lang="en-US" altLang="zh-CN" b="0" i="1" dirty="0">
                    <a:latin typeface="Cambria Math" panose="02040503050406030204" pitchFamily="18" charset="0"/>
                    <a:ea typeface="微软雅黑" panose="020B0503020204020204" pitchFamily="34" charset="-122"/>
                  </a:endParaRPr>
                </a:p>
                <a:p>
                  <a:pPr eaLnBrk="1" hangingPunct="1">
                    <a:spcBef>
                      <a:spcPct val="50000"/>
                    </a:spcBef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2</m:t>
                            </m:r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𝐴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=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𝐵</m:t>
                        </m:r>
                        <m:r>
                          <a:rPr lang="zh-CN" altLang="en-US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𝜃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𝐶</m:t>
                        </m:r>
                      </m:oMath>
                    </m:oMathPara>
                  </a14:m>
                  <a:endPara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  <a:p>
                  <a:pPr eaLnBrk="1" hangingPunct="1">
                    <a:spcBef>
                      <a:spcPct val="50000"/>
                    </a:spcBef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𝑛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=1</m:t>
                        </m:r>
                      </m:oMath>
                    </m:oMathPara>
                  </a14:m>
                  <a:endPara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37" name="矩形 36">
                  <a:extLst>
                    <a:ext uri="{FF2B5EF4-FFF2-40B4-BE49-F238E27FC236}">
                      <a16:creationId xmlns:a16="http://schemas.microsoft.com/office/drawing/2014/main" id="{BABAAA6C-CA6E-4462-81D1-A280A55CAD4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29978" y="1268760"/>
                  <a:ext cx="1712776" cy="1477328"/>
                </a:xfrm>
                <a:prstGeom prst="rect">
                  <a:avLst/>
                </a:prstGeom>
                <a:blipFill>
                  <a:blip r:embed="rId4"/>
                  <a:stretch>
                    <a:fillRect l="-2473" t="-1639" r="-6714"/>
                  </a:stretch>
                </a:blipFill>
                <a:ln w="12700">
                  <a:solidFill>
                    <a:srgbClr val="0000FF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8508001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557521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基本块的</a:t>
            </a:r>
            <a:r>
              <a:rPr lang="en-US" altLang="zh-CN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DAG</a:t>
            </a:r>
            <a:r>
              <a:rPr lang="zh-CN" altLang="en-US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优化算法</a:t>
            </a: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33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35496" y="35913"/>
            <a:ext cx="3715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10.2.2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基本块的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DAG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表示及其应用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8">
                <a:extLst>
                  <a:ext uri="{FF2B5EF4-FFF2-40B4-BE49-F238E27FC236}">
                    <a16:creationId xmlns:a16="http://schemas.microsoft.com/office/drawing/2014/main" id="{445BB5B7-DF8F-414A-86B6-AA4FAD87813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835008" y="1142296"/>
                <a:ext cx="4184582" cy="316407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342900" indent="-3429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 marL="0" indent="0">
                  <a:lnSpc>
                    <a:spcPct val="150000"/>
                  </a:lnSpc>
                  <a:spcBef>
                    <a:spcPct val="20000"/>
                  </a:spcBef>
                  <a:buClrTx/>
                </a:pPr>
                <a:r>
                  <a:rPr lang="en-US" altLang="zh-CN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4</a:t>
                </a:r>
                <a:r>
                  <a:rPr lang="zh-CN" altLang="en-US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、附加</a:t>
                </a:r>
                <a14:m>
                  <m:oMath xmlns:m="http://schemas.openxmlformats.org/officeDocument/2006/math">
                    <m:r>
                      <a:rPr lang="en-US" altLang="zh-CN" sz="20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𝐴</m:t>
                    </m:r>
                  </m:oMath>
                </a14:m>
                <a:r>
                  <a:rPr lang="zh-CN" altLang="en-US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，删除无用赋值</a:t>
                </a:r>
              </a:p>
              <a:p>
                <a:pPr marL="701675" lvl="1" indent="-342900">
                  <a:lnSpc>
                    <a:spcPct val="150000"/>
                  </a:lnSpc>
                  <a:spcBef>
                    <a:spcPct val="20000"/>
                  </a:spcBef>
                  <a:buFont typeface="+mj-lt"/>
                  <a:buAutoNum type="alphaLcPeriod"/>
                </a:pP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若</a:t>
                </a:r>
                <a14:m>
                  <m:oMath xmlns:m="http://schemas.openxmlformats.org/officeDocument/2006/math"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𝑁𝑜𝑑𝑒</m:t>
                    </m:r>
                    <m:d>
                      <m:dPr>
                        <m:ctrlP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</m:d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无定义把</a:t>
                </a:r>
                <a14:m>
                  <m:oMath xmlns:m="http://schemas.openxmlformats.org/officeDocument/2006/math"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𝐴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附加到结点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𝑛</m:t>
                    </m:r>
                  </m:oMath>
                </a14:m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701675" lvl="1" indent="-342900">
                  <a:lnSpc>
                    <a:spcPct val="150000"/>
                  </a:lnSpc>
                  <a:spcBef>
                    <a:spcPct val="20000"/>
                  </a:spcBef>
                  <a:buFont typeface="+mj-lt"/>
                  <a:buAutoNum type="alphaLcPeriod" startAt="2"/>
                </a:pP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若</a:t>
                </a:r>
                <a14:m>
                  <m:oMath xmlns:m="http://schemas.openxmlformats.org/officeDocument/2006/math"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𝑁𝑜𝑑𝑒</m:t>
                    </m:r>
                    <m:d>
                      <m:dPr>
                        <m:ctrlP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</m:d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已定义，则把</a:t>
                </a:r>
                <a14:m>
                  <m:oMath xmlns:m="http://schemas.openxmlformats.org/officeDocument/2006/math"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𝐴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从原</a:t>
                </a:r>
                <a14:m>
                  <m:oMath xmlns:m="http://schemas.openxmlformats.org/officeDocument/2006/math"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𝑁𝑜𝑑𝑒</m:t>
                    </m:r>
                    <m:d>
                      <m:dPr>
                        <m:ctrlP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</m:d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删除，再把</a:t>
                </a:r>
                <a14:m>
                  <m:oMath xmlns:m="http://schemas.openxmlformats.org/officeDocument/2006/math"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𝐴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附加到新结点</a:t>
                </a:r>
                <a14:m>
                  <m:oMath xmlns:m="http://schemas.openxmlformats.org/officeDocument/2006/math"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𝑛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，以下情况不删除：</a:t>
                </a:r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701675" lvl="1" indent="-342900">
                  <a:lnSpc>
                    <a:spcPct val="150000"/>
                  </a:lnSpc>
                  <a:spcBef>
                    <a:spcPct val="2000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𝐴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是</a:t>
                </a:r>
                <a:r>
                  <a:rPr lang="zh-CN" altLang="en-US" sz="18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叶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结点</a:t>
                </a:r>
                <a:r>
                  <a:rPr lang="zh-CN" altLang="en-US" sz="18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标记</a:t>
                </a:r>
                <a:endParaRPr lang="en-US" altLang="zh-CN" sz="1800" b="0" dirty="0">
                  <a:solidFill>
                    <a:srgbClr val="0000FF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9" name="TextBox 8">
                <a:extLst>
                  <a:ext uri="{FF2B5EF4-FFF2-40B4-BE49-F238E27FC236}">
                    <a16:creationId xmlns:a16="http://schemas.microsoft.com/office/drawing/2014/main" id="{445BB5B7-DF8F-414A-86B6-AA4FAD8781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835008" y="1142296"/>
                <a:ext cx="4184582" cy="3164071"/>
              </a:xfrm>
              <a:prstGeom prst="rect">
                <a:avLst/>
              </a:prstGeom>
              <a:blipFill>
                <a:blip r:embed="rId3"/>
                <a:stretch>
                  <a:fillRect l="-1456" b="-2119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5" name="组合 34">
            <a:extLst>
              <a:ext uri="{FF2B5EF4-FFF2-40B4-BE49-F238E27FC236}">
                <a16:creationId xmlns:a16="http://schemas.microsoft.com/office/drawing/2014/main" id="{1E55D130-BB53-420F-8F08-49FA562212B2}"/>
              </a:ext>
            </a:extLst>
          </p:cNvPr>
          <p:cNvGrpSpPr/>
          <p:nvPr/>
        </p:nvGrpSpPr>
        <p:grpSpPr>
          <a:xfrm>
            <a:off x="638646" y="1268760"/>
            <a:ext cx="4104108" cy="5314095"/>
            <a:chOff x="638646" y="1268760"/>
            <a:chExt cx="4104108" cy="5314095"/>
          </a:xfrm>
        </p:grpSpPr>
        <p:grpSp>
          <p:nvGrpSpPr>
            <p:cNvPr id="36" name="组合 35">
              <a:extLst>
                <a:ext uri="{FF2B5EF4-FFF2-40B4-BE49-F238E27FC236}">
                  <a16:creationId xmlns:a16="http://schemas.microsoft.com/office/drawing/2014/main" id="{5D21F3A6-1D57-4EEC-85C2-1ADBB34106DB}"/>
                </a:ext>
              </a:extLst>
            </p:cNvPr>
            <p:cNvGrpSpPr/>
            <p:nvPr/>
          </p:nvGrpSpPr>
          <p:grpSpPr>
            <a:xfrm>
              <a:off x="638646" y="1326272"/>
              <a:ext cx="3855263" cy="5256583"/>
              <a:chOff x="1027634" y="1484785"/>
              <a:chExt cx="3855263" cy="5256583"/>
            </a:xfrm>
          </p:grpSpPr>
          <p:sp>
            <p:nvSpPr>
              <p:cNvPr id="38" name="矩形 37">
                <a:extLst>
                  <a:ext uri="{FF2B5EF4-FFF2-40B4-BE49-F238E27FC236}">
                    <a16:creationId xmlns:a16="http://schemas.microsoft.com/office/drawing/2014/main" id="{C43A3646-12E6-4C4E-91DF-5CEF7621CF83}"/>
                  </a:ext>
                </a:extLst>
              </p:cNvPr>
              <p:cNvSpPr/>
              <p:nvPr/>
            </p:nvSpPr>
            <p:spPr bwMode="auto">
              <a:xfrm>
                <a:off x="1027634" y="1484785"/>
                <a:ext cx="2304256" cy="288031"/>
              </a:xfrm>
              <a:prstGeom prst="rect">
                <a:avLst/>
              </a:prstGeom>
              <a:solidFill>
                <a:srgbClr val="0070C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algn="ctr" eaLnBrk="1" hangingPunct="1"/>
                <a:r>
                  <a:rPr lang="en-US" altLang="zh-CN" b="0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r>
                  <a:rPr lang="en-US" altLang="zh-CN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</a:t>
                </a:r>
                <a:r>
                  <a:rPr lang="zh-CN" altLang="en-US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构造运算变量结点</a:t>
                </a:r>
                <a:endParaRPr lang="zh-CN" altLang="en-US" b="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A5D43673-77AA-4119-B6D4-2EDE380CE808}"/>
                  </a:ext>
                </a:extLst>
              </p:cNvPr>
              <p:cNvSpPr/>
              <p:nvPr/>
            </p:nvSpPr>
            <p:spPr bwMode="auto">
              <a:xfrm>
                <a:off x="1027634" y="1772816"/>
                <a:ext cx="2304256" cy="288031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algn="ctr" eaLnBrk="1" hangingPunct="1"/>
                <a:r>
                  <a:rPr lang="en-US" altLang="zh-CN" b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</a:t>
                </a:r>
                <a:r>
                  <a:rPr lang="zh-CN" altLang="en-US" b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型</a:t>
                </a:r>
              </a:p>
            </p:txBody>
          </p:sp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DFC13573-C79E-4669-B7EB-E47512EAE822}"/>
                  </a:ext>
                </a:extLst>
              </p:cNvPr>
              <p:cNvSpPr/>
              <p:nvPr/>
            </p:nvSpPr>
            <p:spPr bwMode="auto">
              <a:xfrm>
                <a:off x="1027634" y="2060847"/>
                <a:ext cx="2304256" cy="288031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algn="ctr" eaLnBrk="1" hangingPunct="1"/>
                <a:r>
                  <a:rPr lang="en-US" altLang="zh-CN" b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r>
                  <a:rPr lang="zh-CN" altLang="en-US" b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型</a:t>
                </a:r>
              </a:p>
            </p:txBody>
          </p:sp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DFDD2321-A843-4261-8370-1CE1E322A796}"/>
                  </a:ext>
                </a:extLst>
              </p:cNvPr>
              <p:cNvSpPr/>
              <p:nvPr/>
            </p:nvSpPr>
            <p:spPr bwMode="auto">
              <a:xfrm>
                <a:off x="1027634" y="2348878"/>
                <a:ext cx="2304256" cy="288031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algn="ctr" eaLnBrk="1" hangingPunct="1"/>
                <a:r>
                  <a:rPr lang="en-US" altLang="zh-CN" b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</a:t>
                </a:r>
                <a:r>
                  <a:rPr lang="zh-CN" altLang="en-US" b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型</a:t>
                </a:r>
              </a:p>
            </p:txBody>
          </p:sp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37DAEADC-4242-492D-8B0C-E5F46DA53990}"/>
                  </a:ext>
                </a:extLst>
              </p:cNvPr>
              <p:cNvSpPr/>
              <p:nvPr/>
            </p:nvSpPr>
            <p:spPr bwMode="auto">
              <a:xfrm>
                <a:off x="1027634" y="2965246"/>
                <a:ext cx="2304256" cy="288031"/>
              </a:xfrm>
              <a:prstGeom prst="rect">
                <a:avLst/>
              </a:prstGeom>
              <a:solidFill>
                <a:srgbClr val="0070C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algn="ctr" eaLnBrk="1" hangingPunct="1"/>
                <a:r>
                  <a:rPr lang="en-US" altLang="zh-CN" b="0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</a:t>
                </a:r>
                <a:r>
                  <a:rPr lang="en-US" altLang="zh-CN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</a:t>
                </a:r>
                <a:r>
                  <a:rPr lang="zh-CN" altLang="en-US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合并已知量</a:t>
                </a:r>
                <a:endParaRPr lang="zh-CN" altLang="en-US" b="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3" name="矩形 42">
                <a:extLst>
                  <a:ext uri="{FF2B5EF4-FFF2-40B4-BE49-F238E27FC236}">
                    <a16:creationId xmlns:a16="http://schemas.microsoft.com/office/drawing/2014/main" id="{93ACD186-E688-4983-A554-A378CBCE927D}"/>
                  </a:ext>
                </a:extLst>
              </p:cNvPr>
              <p:cNvSpPr/>
              <p:nvPr/>
            </p:nvSpPr>
            <p:spPr bwMode="auto">
              <a:xfrm>
                <a:off x="1027634" y="3253277"/>
                <a:ext cx="2304256" cy="288031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algn="ctr" eaLnBrk="1" hangingPunct="1"/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a. 1</a:t>
                </a:r>
                <a:r>
                  <a:rPr lang="zh-CN" altLang="en-US" b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型</a:t>
                </a:r>
                <a:r>
                  <a:rPr lang="en-US" altLang="zh-CN" b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</a:t>
                </a:r>
                <a:r>
                  <a:rPr lang="zh-CN" altLang="en-US" b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是否为常数</a:t>
                </a:r>
              </a:p>
            </p:txBody>
          </p:sp>
          <p:sp>
            <p:nvSpPr>
              <p:cNvPr id="44" name="矩形 43">
                <a:extLst>
                  <a:ext uri="{FF2B5EF4-FFF2-40B4-BE49-F238E27FC236}">
                    <a16:creationId xmlns:a16="http://schemas.microsoft.com/office/drawing/2014/main" id="{7C298393-D393-4B84-A21B-838996ADCE87}"/>
                  </a:ext>
                </a:extLst>
              </p:cNvPr>
              <p:cNvSpPr/>
              <p:nvPr/>
            </p:nvSpPr>
            <p:spPr bwMode="auto">
              <a:xfrm>
                <a:off x="1027634" y="3541308"/>
                <a:ext cx="2304256" cy="288031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algn="ctr" eaLnBrk="1" hangingPunct="1"/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b. 2</a:t>
                </a:r>
                <a:r>
                  <a:rPr lang="zh-CN" altLang="en-US" b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型</a:t>
                </a:r>
                <a:r>
                  <a:rPr lang="en-US" altLang="zh-CN" b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</a:t>
                </a:r>
                <a:r>
                  <a:rPr lang="zh-CN" altLang="en-US" b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、</a:t>
                </a:r>
                <a:r>
                  <a:rPr lang="en-US" altLang="zh-CN" b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C</a:t>
                </a:r>
                <a:r>
                  <a:rPr lang="zh-CN" altLang="en-US" b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是否为常数</a:t>
                </a:r>
              </a:p>
            </p:txBody>
          </p:sp>
          <p:sp>
            <p:nvSpPr>
              <p:cNvPr id="45" name="矩形 44">
                <a:extLst>
                  <a:ext uri="{FF2B5EF4-FFF2-40B4-BE49-F238E27FC236}">
                    <a16:creationId xmlns:a16="http://schemas.microsoft.com/office/drawing/2014/main" id="{35BCFFEB-5CD5-444A-9C36-7BB57F3900D5}"/>
                  </a:ext>
                </a:extLst>
              </p:cNvPr>
              <p:cNvSpPr/>
              <p:nvPr/>
            </p:nvSpPr>
            <p:spPr bwMode="auto">
              <a:xfrm>
                <a:off x="1027634" y="4725147"/>
                <a:ext cx="2304256" cy="288031"/>
              </a:xfrm>
              <a:prstGeom prst="rect">
                <a:avLst/>
              </a:prstGeom>
              <a:solidFill>
                <a:srgbClr val="0070C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algn="ctr" eaLnBrk="1" hangingPunct="1"/>
                <a:r>
                  <a:rPr lang="en-US" altLang="zh-CN" b="0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3</a:t>
                </a:r>
                <a:r>
                  <a:rPr lang="en-US" altLang="zh-CN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</a:t>
                </a:r>
                <a:r>
                  <a:rPr lang="zh-CN" altLang="en-US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删除公共子表达式</a:t>
                </a:r>
                <a:endParaRPr lang="zh-CN" altLang="en-US" b="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6" name="矩形 45">
                <a:extLst>
                  <a:ext uri="{FF2B5EF4-FFF2-40B4-BE49-F238E27FC236}">
                    <a16:creationId xmlns:a16="http://schemas.microsoft.com/office/drawing/2014/main" id="{EAA2B41E-DD87-48FE-8BB2-6AAD5067116E}"/>
                  </a:ext>
                </a:extLst>
              </p:cNvPr>
              <p:cNvSpPr/>
              <p:nvPr/>
            </p:nvSpPr>
            <p:spPr bwMode="auto">
              <a:xfrm>
                <a:off x="1027634" y="5013178"/>
                <a:ext cx="2304256" cy="288031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algn="ctr" eaLnBrk="1" hangingPunct="1"/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a. 1</a:t>
                </a:r>
                <a:r>
                  <a:rPr lang="zh-CN" altLang="en-US" b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型</a:t>
                </a:r>
              </a:p>
            </p:txBody>
          </p:sp>
          <p:sp>
            <p:nvSpPr>
              <p:cNvPr id="47" name="矩形 46">
                <a:extLst>
                  <a:ext uri="{FF2B5EF4-FFF2-40B4-BE49-F238E27FC236}">
                    <a16:creationId xmlns:a16="http://schemas.microsoft.com/office/drawing/2014/main" id="{33628CCD-DE97-4FB9-A127-D6BF1B5F72C1}"/>
                  </a:ext>
                </a:extLst>
              </p:cNvPr>
              <p:cNvSpPr/>
              <p:nvPr/>
            </p:nvSpPr>
            <p:spPr bwMode="auto">
              <a:xfrm>
                <a:off x="1027634" y="5301209"/>
                <a:ext cx="2304256" cy="288031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algn="ctr" eaLnBrk="1" hangingPunct="1"/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b. 2</a:t>
                </a:r>
                <a:r>
                  <a:rPr lang="zh-CN" altLang="en-US" b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型</a:t>
                </a:r>
              </a:p>
            </p:txBody>
          </p:sp>
          <p:sp>
            <p:nvSpPr>
              <p:cNvPr id="48" name="矩形 47">
                <a:extLst>
                  <a:ext uri="{FF2B5EF4-FFF2-40B4-BE49-F238E27FC236}">
                    <a16:creationId xmlns:a16="http://schemas.microsoft.com/office/drawing/2014/main" id="{EB3B6A02-1434-4B39-9ED8-CCB1ED7CC4F3}"/>
                  </a:ext>
                </a:extLst>
              </p:cNvPr>
              <p:cNvSpPr/>
              <p:nvPr/>
            </p:nvSpPr>
            <p:spPr bwMode="auto">
              <a:xfrm>
                <a:off x="1027634" y="6102148"/>
                <a:ext cx="2304256" cy="639220"/>
              </a:xfrm>
              <a:prstGeom prst="rect">
                <a:avLst/>
              </a:prstGeom>
              <a:solidFill>
                <a:srgbClr val="0070C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square" rtlCol="0" anchor="ctr"/>
              <a:lstStyle/>
              <a:p>
                <a:pPr algn="ctr" eaLnBrk="1" hangingPunct="1"/>
                <a:r>
                  <a:rPr lang="en-US" altLang="zh-CN" b="0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4</a:t>
                </a:r>
                <a:r>
                  <a:rPr lang="en-US" altLang="zh-CN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</a:t>
                </a:r>
                <a:r>
                  <a:rPr lang="zh-CN" altLang="en-US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附加</a:t>
                </a:r>
                <a:r>
                  <a:rPr lang="en-US" altLang="zh-CN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</a:t>
                </a:r>
                <a:r>
                  <a:rPr lang="zh-CN" altLang="en-US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</a:t>
                </a:r>
                <a:endParaRPr lang="en-US" altLang="zh-CN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 eaLnBrk="1" hangingPunct="1"/>
                <a:r>
                  <a:rPr lang="zh-CN" altLang="en-US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删除无用赋值</a:t>
                </a:r>
                <a:endParaRPr lang="zh-CN" altLang="en-US" b="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49" name="连接符: 肘形 48">
                <a:extLst>
                  <a:ext uri="{FF2B5EF4-FFF2-40B4-BE49-F238E27FC236}">
                    <a16:creationId xmlns:a16="http://schemas.microsoft.com/office/drawing/2014/main" id="{8172E368-90DC-4B76-8D3E-1AE9C44C848B}"/>
                  </a:ext>
                </a:extLst>
              </p:cNvPr>
              <p:cNvCxnSpPr>
                <a:cxnSpLocks/>
                <a:stCxn id="39" idx="1"/>
                <a:endCxn id="48" idx="1"/>
              </p:cNvCxnSpPr>
              <p:nvPr/>
            </p:nvCxnSpPr>
            <p:spPr>
              <a:xfrm rot="10800000" flipV="1">
                <a:off x="1027634" y="1916832"/>
                <a:ext cx="12700" cy="4504926"/>
              </a:xfrm>
              <a:prstGeom prst="bentConnector3">
                <a:avLst>
                  <a:gd name="adj1" fmla="val 4162504"/>
                </a:avLst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连接符: 肘形 49">
                <a:extLst>
                  <a:ext uri="{FF2B5EF4-FFF2-40B4-BE49-F238E27FC236}">
                    <a16:creationId xmlns:a16="http://schemas.microsoft.com/office/drawing/2014/main" id="{1E8F3C87-320F-494C-B161-B3DC3CE25A3F}"/>
                  </a:ext>
                </a:extLst>
              </p:cNvPr>
              <p:cNvCxnSpPr>
                <a:cxnSpLocks/>
                <a:stCxn id="40" idx="1"/>
                <a:endCxn id="43" idx="1"/>
              </p:cNvCxnSpPr>
              <p:nvPr/>
            </p:nvCxnSpPr>
            <p:spPr>
              <a:xfrm rot="10800000" flipV="1">
                <a:off x="1027634" y="2204863"/>
                <a:ext cx="12700" cy="1192430"/>
              </a:xfrm>
              <a:prstGeom prst="bentConnector3">
                <a:avLst>
                  <a:gd name="adj1" fmla="val 1800000"/>
                </a:avLst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连接符: 肘形 50">
                <a:extLst>
                  <a:ext uri="{FF2B5EF4-FFF2-40B4-BE49-F238E27FC236}">
                    <a16:creationId xmlns:a16="http://schemas.microsoft.com/office/drawing/2014/main" id="{DE6D27D6-BDFE-4382-A3A7-DF7A44097192}"/>
                  </a:ext>
                </a:extLst>
              </p:cNvPr>
              <p:cNvCxnSpPr>
                <a:cxnSpLocks/>
                <a:stCxn id="41" idx="1"/>
                <a:endCxn id="44" idx="1"/>
              </p:cNvCxnSpPr>
              <p:nvPr/>
            </p:nvCxnSpPr>
            <p:spPr>
              <a:xfrm rot="10800000" flipV="1">
                <a:off x="1027634" y="2492894"/>
                <a:ext cx="12700" cy="1192430"/>
              </a:xfrm>
              <a:prstGeom prst="bentConnector3">
                <a:avLst>
                  <a:gd name="adj1" fmla="val 2812504"/>
                </a:avLst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矩形 51">
                <a:extLst>
                  <a:ext uri="{FF2B5EF4-FFF2-40B4-BE49-F238E27FC236}">
                    <a16:creationId xmlns:a16="http://schemas.microsoft.com/office/drawing/2014/main" id="{DC49F426-87D8-4A12-ABEB-44BA3EBCF923}"/>
                  </a:ext>
                </a:extLst>
              </p:cNvPr>
              <p:cNvSpPr/>
              <p:nvPr/>
            </p:nvSpPr>
            <p:spPr bwMode="auto">
              <a:xfrm>
                <a:off x="1027634" y="3829339"/>
                <a:ext cx="2304256" cy="288031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algn="ctr" eaLnBrk="1" hangingPunct="1"/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c. 1</a:t>
                </a:r>
                <a:r>
                  <a:rPr lang="zh-CN" altLang="en-US" b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型合并已知量</a:t>
                </a:r>
              </a:p>
            </p:txBody>
          </p:sp>
          <p:sp>
            <p:nvSpPr>
              <p:cNvPr id="53" name="矩形 52">
                <a:extLst>
                  <a:ext uri="{FF2B5EF4-FFF2-40B4-BE49-F238E27FC236}">
                    <a16:creationId xmlns:a16="http://schemas.microsoft.com/office/drawing/2014/main" id="{3EB3B3F7-512D-425D-B29E-2818F9632712}"/>
                  </a:ext>
                </a:extLst>
              </p:cNvPr>
              <p:cNvSpPr/>
              <p:nvPr/>
            </p:nvSpPr>
            <p:spPr bwMode="auto">
              <a:xfrm>
                <a:off x="1027634" y="4117370"/>
                <a:ext cx="2304256" cy="288031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algn="ctr" eaLnBrk="1" hangingPunct="1"/>
                <a:r>
                  <a:rPr lang="en-US" altLang="zh-CN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d. 2</a:t>
                </a:r>
                <a:r>
                  <a:rPr lang="zh-CN" altLang="en-US" b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型合并已知量</a:t>
                </a:r>
                <a:endParaRPr lang="zh-CN" altLang="en-US" b="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4" name="流程图: 决策 53">
                <a:extLst>
                  <a:ext uri="{FF2B5EF4-FFF2-40B4-BE49-F238E27FC236}">
                    <a16:creationId xmlns:a16="http://schemas.microsoft.com/office/drawing/2014/main" id="{89420D5C-2694-43D6-838E-AE8E31325A77}"/>
                  </a:ext>
                </a:extLst>
              </p:cNvPr>
              <p:cNvSpPr/>
              <p:nvPr/>
            </p:nvSpPr>
            <p:spPr bwMode="auto">
              <a:xfrm>
                <a:off x="3995936" y="3249273"/>
                <a:ext cx="576064" cy="288032"/>
              </a:xfrm>
              <a:prstGeom prst="flowChartDecision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algn="ctr" eaLnBrk="1" hangingPunct="1"/>
                <a:r>
                  <a:rPr lang="zh-CN" altLang="en-US" b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是</a:t>
                </a:r>
              </a:p>
            </p:txBody>
          </p:sp>
          <p:sp>
            <p:nvSpPr>
              <p:cNvPr id="55" name="流程图: 决策 54">
                <a:extLst>
                  <a:ext uri="{FF2B5EF4-FFF2-40B4-BE49-F238E27FC236}">
                    <a16:creationId xmlns:a16="http://schemas.microsoft.com/office/drawing/2014/main" id="{F85934F7-C8C3-43D3-90B5-85CF35B463DE}"/>
                  </a:ext>
                </a:extLst>
              </p:cNvPr>
              <p:cNvSpPr/>
              <p:nvPr/>
            </p:nvSpPr>
            <p:spPr bwMode="auto">
              <a:xfrm>
                <a:off x="3563888" y="3537296"/>
                <a:ext cx="576064" cy="288032"/>
              </a:xfrm>
              <a:prstGeom prst="flowChartDecision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algn="ctr" eaLnBrk="1" hangingPunct="1"/>
                <a:r>
                  <a:rPr lang="zh-CN" altLang="en-US" b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是</a:t>
                </a:r>
              </a:p>
            </p:txBody>
          </p:sp>
          <p:cxnSp>
            <p:nvCxnSpPr>
              <p:cNvPr id="62" name="直接箭头连接符 61">
                <a:extLst>
                  <a:ext uri="{FF2B5EF4-FFF2-40B4-BE49-F238E27FC236}">
                    <a16:creationId xmlns:a16="http://schemas.microsoft.com/office/drawing/2014/main" id="{CCA90921-7C1A-4C56-946E-0D2EA04EDEE6}"/>
                  </a:ext>
                </a:extLst>
              </p:cNvPr>
              <p:cNvCxnSpPr>
                <a:cxnSpLocks/>
                <a:stCxn id="43" idx="3"/>
                <a:endCxn id="54" idx="1"/>
              </p:cNvCxnSpPr>
              <p:nvPr/>
            </p:nvCxnSpPr>
            <p:spPr>
              <a:xfrm flipV="1">
                <a:off x="3331890" y="3393289"/>
                <a:ext cx="664046" cy="4004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直接箭头连接符 66">
                <a:extLst>
                  <a:ext uri="{FF2B5EF4-FFF2-40B4-BE49-F238E27FC236}">
                    <a16:creationId xmlns:a16="http://schemas.microsoft.com/office/drawing/2014/main" id="{306D7A8D-3CB3-489C-9C0B-B6D6BE48A7D3}"/>
                  </a:ext>
                </a:extLst>
              </p:cNvPr>
              <p:cNvCxnSpPr>
                <a:cxnSpLocks/>
                <a:stCxn id="44" idx="3"/>
                <a:endCxn id="55" idx="1"/>
              </p:cNvCxnSpPr>
              <p:nvPr/>
            </p:nvCxnSpPr>
            <p:spPr>
              <a:xfrm flipV="1">
                <a:off x="3331890" y="3681312"/>
                <a:ext cx="231998" cy="4012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连接符: 肘形 67">
                <a:extLst>
                  <a:ext uri="{FF2B5EF4-FFF2-40B4-BE49-F238E27FC236}">
                    <a16:creationId xmlns:a16="http://schemas.microsoft.com/office/drawing/2014/main" id="{6045F415-07B5-4DDF-A342-80129A37D5C9}"/>
                  </a:ext>
                </a:extLst>
              </p:cNvPr>
              <p:cNvCxnSpPr>
                <a:cxnSpLocks/>
                <a:stCxn id="54" idx="2"/>
                <a:endCxn id="52" idx="3"/>
              </p:cNvCxnSpPr>
              <p:nvPr/>
            </p:nvCxnSpPr>
            <p:spPr>
              <a:xfrm rot="5400000">
                <a:off x="3589904" y="3279291"/>
                <a:ext cx="436050" cy="952078"/>
              </a:xfrm>
              <a:prstGeom prst="bentConnector2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连接符: 肘形 73">
                <a:extLst>
                  <a:ext uri="{FF2B5EF4-FFF2-40B4-BE49-F238E27FC236}">
                    <a16:creationId xmlns:a16="http://schemas.microsoft.com/office/drawing/2014/main" id="{262CD46C-315B-44FB-B799-851906A61347}"/>
                  </a:ext>
                </a:extLst>
              </p:cNvPr>
              <p:cNvCxnSpPr>
                <a:cxnSpLocks/>
                <a:stCxn id="55" idx="2"/>
                <a:endCxn id="53" idx="3"/>
              </p:cNvCxnSpPr>
              <p:nvPr/>
            </p:nvCxnSpPr>
            <p:spPr>
              <a:xfrm rot="5400000">
                <a:off x="3373876" y="3783342"/>
                <a:ext cx="436058" cy="520030"/>
              </a:xfrm>
              <a:prstGeom prst="bentConnector2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连接符: 肘形 75">
                <a:extLst>
                  <a:ext uri="{FF2B5EF4-FFF2-40B4-BE49-F238E27FC236}">
                    <a16:creationId xmlns:a16="http://schemas.microsoft.com/office/drawing/2014/main" id="{76038317-8E9D-4B76-B8DA-6578344200B4}"/>
                  </a:ext>
                </a:extLst>
              </p:cNvPr>
              <p:cNvCxnSpPr>
                <a:cxnSpLocks/>
                <a:stCxn id="54" idx="3"/>
                <a:endCxn id="46" idx="3"/>
              </p:cNvCxnSpPr>
              <p:nvPr/>
            </p:nvCxnSpPr>
            <p:spPr>
              <a:xfrm flipH="1">
                <a:off x="3331890" y="3393289"/>
                <a:ext cx="1240110" cy="1763905"/>
              </a:xfrm>
              <a:prstGeom prst="bentConnector3">
                <a:avLst>
                  <a:gd name="adj1" fmla="val -18434"/>
                </a:avLst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连接符: 肘形 77">
                <a:extLst>
                  <a:ext uri="{FF2B5EF4-FFF2-40B4-BE49-F238E27FC236}">
                    <a16:creationId xmlns:a16="http://schemas.microsoft.com/office/drawing/2014/main" id="{A2DAE9E6-7B8E-4FFC-8FFA-F474E83E8687}"/>
                  </a:ext>
                </a:extLst>
              </p:cNvPr>
              <p:cNvCxnSpPr>
                <a:cxnSpLocks/>
                <a:stCxn id="55" idx="3"/>
                <a:endCxn id="47" idx="3"/>
              </p:cNvCxnSpPr>
              <p:nvPr/>
            </p:nvCxnSpPr>
            <p:spPr>
              <a:xfrm flipH="1">
                <a:off x="3331890" y="3681312"/>
                <a:ext cx="808062" cy="1763913"/>
              </a:xfrm>
              <a:prstGeom prst="bentConnector3">
                <a:avLst>
                  <a:gd name="adj1" fmla="val -28290"/>
                </a:avLst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9" name="矩形 78">
                <a:extLst>
                  <a:ext uri="{FF2B5EF4-FFF2-40B4-BE49-F238E27FC236}">
                    <a16:creationId xmlns:a16="http://schemas.microsoft.com/office/drawing/2014/main" id="{D56D5287-DE38-4A7F-8C54-C5643CED80A8}"/>
                  </a:ext>
                </a:extLst>
              </p:cNvPr>
              <p:cNvSpPr/>
              <p:nvPr/>
            </p:nvSpPr>
            <p:spPr>
              <a:xfrm>
                <a:off x="3447889" y="2867593"/>
                <a:ext cx="143500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dirty="0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（下</a:t>
                </a:r>
                <a:r>
                  <a:rPr lang="en-US" altLang="zh-CN" dirty="0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Y</a:t>
                </a:r>
                <a:r>
                  <a:rPr lang="zh-CN" altLang="en-US" dirty="0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右</a:t>
                </a:r>
                <a:r>
                  <a:rPr lang="en-US" altLang="zh-CN" dirty="0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N</a:t>
                </a:r>
                <a:r>
                  <a:rPr lang="zh-CN" altLang="en-US" dirty="0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）</a:t>
                </a:r>
                <a:endParaRPr lang="zh-CN" altLang="en-US" dirty="0">
                  <a:solidFill>
                    <a:srgbClr val="0000FF"/>
                  </a:solidFill>
                </a:endParaRPr>
              </a:p>
            </p:txBody>
          </p:sp>
          <p:cxnSp>
            <p:nvCxnSpPr>
              <p:cNvPr id="81" name="连接符: 肘形 80">
                <a:extLst>
                  <a:ext uri="{FF2B5EF4-FFF2-40B4-BE49-F238E27FC236}">
                    <a16:creationId xmlns:a16="http://schemas.microsoft.com/office/drawing/2014/main" id="{29ECDE83-5A13-433D-B6CB-75E7DB920B6F}"/>
                  </a:ext>
                </a:extLst>
              </p:cNvPr>
              <p:cNvCxnSpPr>
                <a:cxnSpLocks/>
                <a:stCxn id="46" idx="1"/>
                <a:endCxn id="48" idx="1"/>
              </p:cNvCxnSpPr>
              <p:nvPr/>
            </p:nvCxnSpPr>
            <p:spPr>
              <a:xfrm rot="10800000" flipV="1">
                <a:off x="1027634" y="5157194"/>
                <a:ext cx="12700" cy="1264564"/>
              </a:xfrm>
              <a:prstGeom prst="bentConnector3">
                <a:avLst>
                  <a:gd name="adj1" fmla="val 2081252"/>
                </a:avLst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连接符: 肘形 81">
                <a:extLst>
                  <a:ext uri="{FF2B5EF4-FFF2-40B4-BE49-F238E27FC236}">
                    <a16:creationId xmlns:a16="http://schemas.microsoft.com/office/drawing/2014/main" id="{7A9DB56C-6CD9-44B2-92D0-287EF9171380}"/>
                  </a:ext>
                </a:extLst>
              </p:cNvPr>
              <p:cNvCxnSpPr>
                <a:cxnSpLocks/>
                <a:stCxn id="47" idx="1"/>
                <a:endCxn id="48" idx="1"/>
              </p:cNvCxnSpPr>
              <p:nvPr/>
            </p:nvCxnSpPr>
            <p:spPr>
              <a:xfrm rot="10800000" flipV="1">
                <a:off x="1027634" y="5445224"/>
                <a:ext cx="12700" cy="976533"/>
              </a:xfrm>
              <a:prstGeom prst="bentConnector3">
                <a:avLst>
                  <a:gd name="adj1" fmla="val 1181252"/>
                </a:avLst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连接符: 肘形 83">
                <a:extLst>
                  <a:ext uri="{FF2B5EF4-FFF2-40B4-BE49-F238E27FC236}">
                    <a16:creationId xmlns:a16="http://schemas.microsoft.com/office/drawing/2014/main" id="{01731130-2200-4513-8687-E01BA90DEDED}"/>
                  </a:ext>
                </a:extLst>
              </p:cNvPr>
              <p:cNvCxnSpPr>
                <a:cxnSpLocks/>
                <a:stCxn id="52" idx="1"/>
                <a:endCxn id="48" idx="1"/>
              </p:cNvCxnSpPr>
              <p:nvPr/>
            </p:nvCxnSpPr>
            <p:spPr>
              <a:xfrm rot="10800000" flipV="1">
                <a:off x="1027634" y="3973354"/>
                <a:ext cx="12700" cy="2448403"/>
              </a:xfrm>
              <a:prstGeom prst="bentConnector3">
                <a:avLst>
                  <a:gd name="adj1" fmla="val 3431244"/>
                </a:avLst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连接符: 肘形 84">
                <a:extLst>
                  <a:ext uri="{FF2B5EF4-FFF2-40B4-BE49-F238E27FC236}">
                    <a16:creationId xmlns:a16="http://schemas.microsoft.com/office/drawing/2014/main" id="{946A788B-752B-4E37-9842-FD530E9B099A}"/>
                  </a:ext>
                </a:extLst>
              </p:cNvPr>
              <p:cNvCxnSpPr>
                <a:cxnSpLocks/>
                <a:stCxn id="53" idx="1"/>
                <a:endCxn id="48" idx="1"/>
              </p:cNvCxnSpPr>
              <p:nvPr/>
            </p:nvCxnSpPr>
            <p:spPr>
              <a:xfrm rot="10800000" flipV="1">
                <a:off x="1027634" y="4261386"/>
                <a:ext cx="12700" cy="2160372"/>
              </a:xfrm>
              <a:prstGeom prst="bentConnector3">
                <a:avLst>
                  <a:gd name="adj1" fmla="val 2812496"/>
                </a:avLst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矩形 36">
                  <a:extLst>
                    <a:ext uri="{FF2B5EF4-FFF2-40B4-BE49-F238E27FC236}">
                      <a16:creationId xmlns:a16="http://schemas.microsoft.com/office/drawing/2014/main" id="{BABAAA6C-CA6E-4462-81D1-A280A55CAD41}"/>
                    </a:ext>
                  </a:extLst>
                </p:cNvPr>
                <p:cNvSpPr/>
                <p:nvPr/>
              </p:nvSpPr>
              <p:spPr>
                <a:xfrm>
                  <a:off x="3029978" y="1268760"/>
                  <a:ext cx="1712776" cy="1477328"/>
                </a:xfrm>
                <a:prstGeom prst="rect">
                  <a:avLst/>
                </a:prstGeom>
                <a:ln w="12700">
                  <a:solidFill>
                    <a:srgbClr val="0000FF"/>
                  </a:solidFill>
                </a:ln>
              </p:spPr>
              <p:txBody>
                <a:bodyPr wrap="square">
                  <a:spAutoFit/>
                </a:bodyPr>
                <a:lstStyle/>
                <a:p>
                  <a:pPr eaLnBrk="1" hangingPunct="1">
                    <a:spcBef>
                      <a:spcPct val="50000"/>
                    </a:spcBef>
                  </a:pPr>
                  <a:r>
                    <a:rPr lang="zh-CN" altLang="en-US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对每个四元式：</a:t>
                  </a:r>
                  <a:endPara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  <a:p>
                  <a:pPr eaLnBrk="1" hangingPunct="1">
                    <a:spcBef>
                      <a:spcPct val="50000"/>
                    </a:spcBef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0</m:t>
                            </m:r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𝐴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=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𝐵</m:t>
                        </m:r>
                      </m:oMath>
                    </m:oMathPara>
                  </a14:m>
                  <a:endParaRPr lang="en-US" altLang="zh-CN" b="0" i="1" dirty="0">
                    <a:latin typeface="Cambria Math" panose="02040503050406030204" pitchFamily="18" charset="0"/>
                    <a:ea typeface="微软雅黑" panose="020B0503020204020204" pitchFamily="34" charset="-122"/>
                  </a:endParaRPr>
                </a:p>
                <a:p>
                  <a:pPr eaLnBrk="1" hangingPunct="1">
                    <a:spcBef>
                      <a:spcPct val="50000"/>
                    </a:spcBef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1</m:t>
                            </m:r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𝐴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=</m:t>
                        </m:r>
                        <m:r>
                          <a:rPr lang="zh-CN" altLang="en-US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𝜃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𝐵</m:t>
                        </m:r>
                      </m:oMath>
                    </m:oMathPara>
                  </a14:m>
                  <a:endParaRPr lang="en-US" altLang="zh-CN" b="0" i="1" dirty="0">
                    <a:latin typeface="Cambria Math" panose="02040503050406030204" pitchFamily="18" charset="0"/>
                    <a:ea typeface="微软雅黑" panose="020B0503020204020204" pitchFamily="34" charset="-122"/>
                  </a:endParaRPr>
                </a:p>
                <a:p>
                  <a:pPr eaLnBrk="1" hangingPunct="1">
                    <a:spcBef>
                      <a:spcPct val="50000"/>
                    </a:spcBef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2</m:t>
                            </m:r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𝐴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=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𝐵</m:t>
                        </m:r>
                        <m:r>
                          <a:rPr lang="zh-CN" altLang="en-US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𝜃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𝐶</m:t>
                        </m:r>
                      </m:oMath>
                    </m:oMathPara>
                  </a14:m>
                  <a:endPara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  <a:p>
                  <a:pPr eaLnBrk="1" hangingPunct="1">
                    <a:spcBef>
                      <a:spcPct val="50000"/>
                    </a:spcBef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𝑛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=1</m:t>
                        </m:r>
                      </m:oMath>
                    </m:oMathPara>
                  </a14:m>
                  <a:endPara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37" name="矩形 36">
                  <a:extLst>
                    <a:ext uri="{FF2B5EF4-FFF2-40B4-BE49-F238E27FC236}">
                      <a16:creationId xmlns:a16="http://schemas.microsoft.com/office/drawing/2014/main" id="{BABAAA6C-CA6E-4462-81D1-A280A55CAD4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29978" y="1268760"/>
                  <a:ext cx="1712776" cy="1477328"/>
                </a:xfrm>
                <a:prstGeom prst="rect">
                  <a:avLst/>
                </a:prstGeom>
                <a:blipFill>
                  <a:blip r:embed="rId4"/>
                  <a:stretch>
                    <a:fillRect l="-2473" t="-1639" r="-6714"/>
                  </a:stretch>
                </a:blipFill>
                <a:ln w="12700">
                  <a:solidFill>
                    <a:srgbClr val="0000FF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6" name="卷形: 水平 55">
            <a:extLst>
              <a:ext uri="{FF2B5EF4-FFF2-40B4-BE49-F238E27FC236}">
                <a16:creationId xmlns:a16="http://schemas.microsoft.com/office/drawing/2014/main" id="{7222916B-8D2A-46CB-A9E3-4E90ADE9DCA4}"/>
              </a:ext>
            </a:extLst>
          </p:cNvPr>
          <p:cNvSpPr/>
          <p:nvPr/>
        </p:nvSpPr>
        <p:spPr bwMode="auto">
          <a:xfrm>
            <a:off x="4960990" y="4795109"/>
            <a:ext cx="3659706" cy="1271235"/>
          </a:xfrm>
          <a:prstGeom prst="horizontalScroll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 rtlCol="0" anchor="ctr"/>
          <a:lstStyle/>
          <a:p>
            <a:pPr algn="l" eaLnBrk="1" hangingPunct="1"/>
            <a:r>
              <a:rPr lang="zh-CN" altLang="en-US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重新生成四元式前，把有前驱但没有附加信息的内部结点，生成新的临时变量附加上去。</a:t>
            </a:r>
          </a:p>
        </p:txBody>
      </p:sp>
    </p:spTree>
    <p:extLst>
      <p:ext uri="{BB962C8B-B14F-4D97-AF65-F5344CB8AC3E}">
        <p14:creationId xmlns:p14="http://schemas.microsoft.com/office/powerpoint/2010/main" val="1327745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557521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基本块的</a:t>
            </a:r>
            <a:r>
              <a:rPr lang="en-US" altLang="zh-CN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DAG</a:t>
            </a:r>
            <a:r>
              <a:rPr lang="zh-CN" altLang="en-US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优化算法</a:t>
            </a: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34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35496" y="35913"/>
            <a:ext cx="3715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10.2.2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基本块的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DAG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表示及其应用</a:t>
            </a:r>
          </a:p>
        </p:txBody>
      </p:sp>
      <p:sp>
        <p:nvSpPr>
          <p:cNvPr id="109" name="TextBox 8">
            <a:extLst>
              <a:ext uri="{FF2B5EF4-FFF2-40B4-BE49-F238E27FC236}">
                <a16:creationId xmlns:a16="http://schemas.microsoft.com/office/drawing/2014/main" id="{445BB5B7-DF8F-414A-86B6-AA4FAD8781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520" y="1142296"/>
            <a:ext cx="8768070" cy="499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0" indent="0">
              <a:lnSpc>
                <a:spcPct val="150000"/>
              </a:lnSpc>
              <a:spcBef>
                <a:spcPct val="20000"/>
              </a:spcBef>
              <a:buClrTx/>
            </a:pPr>
            <a:r>
              <a:rPr lang="en-US" altLang="zh-CN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【</a:t>
            </a:r>
            <a:r>
              <a:rPr lang="zh-CN" altLang="en-US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例</a:t>
            </a:r>
            <a:r>
              <a:rPr lang="en-US" altLang="zh-CN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10.4】</a:t>
            </a:r>
            <a:r>
              <a:rPr lang="zh-CN" altLang="en-US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构造以下基本块的</a:t>
            </a:r>
            <a:r>
              <a:rPr lang="en-US" altLang="zh-CN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DAG</a:t>
            </a:r>
            <a:endParaRPr lang="zh-CN" altLang="en-US" sz="20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28A54FCC-4701-42D3-9678-90131A3A8B37}"/>
                  </a:ext>
                </a:extLst>
              </p:cNvPr>
              <p:cNvSpPr/>
              <p:nvPr/>
            </p:nvSpPr>
            <p:spPr bwMode="auto">
              <a:xfrm>
                <a:off x="251520" y="1916832"/>
                <a:ext cx="1872208" cy="36004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algn="l" eaLnBrk="1" hangingPunct="1"/>
                <a:r>
                  <a:rPr lang="en-US" altLang="zh-CN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(1)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=3.14</m:t>
                    </m:r>
                  </m:oMath>
                </a14:m>
                <a:endParaRPr lang="zh-CN" alt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28A54FCC-4701-42D3-9678-90131A3A8B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1520" y="1916832"/>
                <a:ext cx="1872208" cy="360040"/>
              </a:xfrm>
              <a:prstGeom prst="rect">
                <a:avLst/>
              </a:prstGeom>
              <a:blipFill>
                <a:blip r:embed="rId3"/>
                <a:stretch>
                  <a:fillRect l="-2265" t="-8065" b="-24194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矩形 55">
                <a:extLst>
                  <a:ext uri="{FF2B5EF4-FFF2-40B4-BE49-F238E27FC236}">
                    <a16:creationId xmlns:a16="http://schemas.microsoft.com/office/drawing/2014/main" id="{01FD36E6-B52C-4D48-910F-A675E5A5A92B}"/>
                  </a:ext>
                </a:extLst>
              </p:cNvPr>
              <p:cNvSpPr/>
              <p:nvPr/>
            </p:nvSpPr>
            <p:spPr bwMode="auto">
              <a:xfrm>
                <a:off x="251520" y="2276872"/>
                <a:ext cx="1872208" cy="36004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algn="l" eaLnBrk="1" hangingPunct="1"/>
                <a:r>
                  <a:rPr lang="en-US" altLang="zh-CN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(2)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=2∗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zh-CN" alt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6" name="矩形 55">
                <a:extLst>
                  <a:ext uri="{FF2B5EF4-FFF2-40B4-BE49-F238E27FC236}">
                    <a16:creationId xmlns:a16="http://schemas.microsoft.com/office/drawing/2014/main" id="{01FD36E6-B52C-4D48-910F-A675E5A5A9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1520" y="2276872"/>
                <a:ext cx="1872208" cy="360040"/>
              </a:xfrm>
              <a:prstGeom prst="rect">
                <a:avLst/>
              </a:prstGeom>
              <a:blipFill>
                <a:blip r:embed="rId4"/>
                <a:stretch>
                  <a:fillRect l="-2265" t="-8197" b="-24590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矩形 56">
                <a:extLst>
                  <a:ext uri="{FF2B5EF4-FFF2-40B4-BE49-F238E27FC236}">
                    <a16:creationId xmlns:a16="http://schemas.microsoft.com/office/drawing/2014/main" id="{F5C96C05-A963-44C0-AF55-FC529E493200}"/>
                  </a:ext>
                </a:extLst>
              </p:cNvPr>
              <p:cNvSpPr/>
              <p:nvPr/>
            </p:nvSpPr>
            <p:spPr bwMode="auto">
              <a:xfrm>
                <a:off x="251520" y="2636912"/>
                <a:ext cx="1872208" cy="36004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algn="l" eaLnBrk="1" hangingPunct="1"/>
                <a:r>
                  <a:rPr lang="en-US" altLang="zh-CN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(3)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endParaRPr lang="zh-CN" alt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7" name="矩形 56">
                <a:extLst>
                  <a:ext uri="{FF2B5EF4-FFF2-40B4-BE49-F238E27FC236}">
                    <a16:creationId xmlns:a16="http://schemas.microsoft.com/office/drawing/2014/main" id="{F5C96C05-A963-44C0-AF55-FC529E49320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1520" y="2636912"/>
                <a:ext cx="1872208" cy="360040"/>
              </a:xfrm>
              <a:prstGeom prst="rect">
                <a:avLst/>
              </a:prstGeom>
              <a:blipFill>
                <a:blip r:embed="rId5"/>
                <a:stretch>
                  <a:fillRect l="-2265" t="-8197" b="-24590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矩形 57">
                <a:extLst>
                  <a:ext uri="{FF2B5EF4-FFF2-40B4-BE49-F238E27FC236}">
                    <a16:creationId xmlns:a16="http://schemas.microsoft.com/office/drawing/2014/main" id="{1A76CE84-5FD4-457B-9F94-ABC295CD801A}"/>
                  </a:ext>
                </a:extLst>
              </p:cNvPr>
              <p:cNvSpPr/>
              <p:nvPr/>
            </p:nvSpPr>
            <p:spPr bwMode="auto">
              <a:xfrm>
                <a:off x="251520" y="2996952"/>
                <a:ext cx="1872208" cy="36004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:r>
                  <a:rPr lang="en-US" altLang="zh-CN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(4)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zh-CN" alt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8" name="矩形 57">
                <a:extLst>
                  <a:ext uri="{FF2B5EF4-FFF2-40B4-BE49-F238E27FC236}">
                    <a16:creationId xmlns:a16="http://schemas.microsoft.com/office/drawing/2014/main" id="{1A76CE84-5FD4-457B-9F94-ABC295CD80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1520" y="2996952"/>
                <a:ext cx="1872208" cy="360040"/>
              </a:xfrm>
              <a:prstGeom prst="rect">
                <a:avLst/>
              </a:prstGeom>
              <a:blipFill>
                <a:blip r:embed="rId6"/>
                <a:stretch>
                  <a:fillRect l="-2265" t="-8197" b="-24590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矩形 58">
                <a:extLst>
                  <a:ext uri="{FF2B5EF4-FFF2-40B4-BE49-F238E27FC236}">
                    <a16:creationId xmlns:a16="http://schemas.microsoft.com/office/drawing/2014/main" id="{E01464C8-3C49-4A43-995B-A4B3A4510A2D}"/>
                  </a:ext>
                </a:extLst>
              </p:cNvPr>
              <p:cNvSpPr/>
              <p:nvPr/>
            </p:nvSpPr>
            <p:spPr bwMode="auto">
              <a:xfrm>
                <a:off x="251520" y="3356992"/>
                <a:ext cx="1872208" cy="36004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:r>
                  <a:rPr lang="en-US" altLang="zh-CN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(5)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zh-CN" alt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9" name="矩形 58">
                <a:extLst>
                  <a:ext uri="{FF2B5EF4-FFF2-40B4-BE49-F238E27FC236}">
                    <a16:creationId xmlns:a16="http://schemas.microsoft.com/office/drawing/2014/main" id="{E01464C8-3C49-4A43-995B-A4B3A4510A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1520" y="3356992"/>
                <a:ext cx="1872208" cy="360040"/>
              </a:xfrm>
              <a:prstGeom prst="rect">
                <a:avLst/>
              </a:prstGeom>
              <a:blipFill>
                <a:blip r:embed="rId7"/>
                <a:stretch>
                  <a:fillRect l="-2265" t="-8197" b="-24590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矩形 59">
                <a:extLst>
                  <a:ext uri="{FF2B5EF4-FFF2-40B4-BE49-F238E27FC236}">
                    <a16:creationId xmlns:a16="http://schemas.microsoft.com/office/drawing/2014/main" id="{C9AF96E5-333A-4AC4-BA20-074D0121201C}"/>
                  </a:ext>
                </a:extLst>
              </p:cNvPr>
              <p:cNvSpPr/>
              <p:nvPr/>
            </p:nvSpPr>
            <p:spPr bwMode="auto">
              <a:xfrm>
                <a:off x="251520" y="3717032"/>
                <a:ext cx="1872208" cy="36004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:r>
                  <a:rPr lang="en-US" altLang="zh-CN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(6)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=2∗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zh-CN" alt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0" name="矩形 59">
                <a:extLst>
                  <a:ext uri="{FF2B5EF4-FFF2-40B4-BE49-F238E27FC236}">
                    <a16:creationId xmlns:a16="http://schemas.microsoft.com/office/drawing/2014/main" id="{C9AF96E5-333A-4AC4-BA20-074D012120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1520" y="3717032"/>
                <a:ext cx="1872208" cy="360040"/>
              </a:xfrm>
              <a:prstGeom prst="rect">
                <a:avLst/>
              </a:prstGeom>
              <a:blipFill>
                <a:blip r:embed="rId8"/>
                <a:stretch>
                  <a:fillRect l="-2265" t="-8197" b="-24590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矩形 60">
                <a:extLst>
                  <a:ext uri="{FF2B5EF4-FFF2-40B4-BE49-F238E27FC236}">
                    <a16:creationId xmlns:a16="http://schemas.microsoft.com/office/drawing/2014/main" id="{929BBB8D-4908-42D1-924C-D3F68D816EDA}"/>
                  </a:ext>
                </a:extLst>
              </p:cNvPr>
              <p:cNvSpPr/>
              <p:nvPr/>
            </p:nvSpPr>
            <p:spPr bwMode="auto">
              <a:xfrm>
                <a:off x="251520" y="4077072"/>
                <a:ext cx="1872208" cy="36004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algn="l" eaLnBrk="1" hangingPunct="1"/>
                <a:r>
                  <a:rPr lang="en-US" altLang="zh-CN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(7)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endParaRPr lang="zh-CN" alt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1" name="矩形 60">
                <a:extLst>
                  <a:ext uri="{FF2B5EF4-FFF2-40B4-BE49-F238E27FC236}">
                    <a16:creationId xmlns:a16="http://schemas.microsoft.com/office/drawing/2014/main" id="{929BBB8D-4908-42D1-924C-D3F68D816E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1520" y="4077072"/>
                <a:ext cx="1872208" cy="360040"/>
              </a:xfrm>
              <a:prstGeom prst="rect">
                <a:avLst/>
              </a:prstGeom>
              <a:blipFill>
                <a:blip r:embed="rId9"/>
                <a:stretch>
                  <a:fillRect l="-2265" t="-8197" b="-24590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矩形 62">
                <a:extLst>
                  <a:ext uri="{FF2B5EF4-FFF2-40B4-BE49-F238E27FC236}">
                    <a16:creationId xmlns:a16="http://schemas.microsoft.com/office/drawing/2014/main" id="{E2F494FB-05F8-4669-9AA3-912F39CF7930}"/>
                  </a:ext>
                </a:extLst>
              </p:cNvPr>
              <p:cNvSpPr/>
              <p:nvPr/>
            </p:nvSpPr>
            <p:spPr bwMode="auto">
              <a:xfrm>
                <a:off x="251520" y="4437112"/>
                <a:ext cx="1872208" cy="36004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:r>
                  <a:rPr lang="en-US" altLang="zh-CN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(8)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endParaRPr lang="zh-CN" alt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3" name="矩形 62">
                <a:extLst>
                  <a:ext uri="{FF2B5EF4-FFF2-40B4-BE49-F238E27FC236}">
                    <a16:creationId xmlns:a16="http://schemas.microsoft.com/office/drawing/2014/main" id="{E2F494FB-05F8-4669-9AA3-912F39CF79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1520" y="4437112"/>
                <a:ext cx="1872208" cy="360040"/>
              </a:xfrm>
              <a:prstGeom prst="rect">
                <a:avLst/>
              </a:prstGeom>
              <a:blipFill>
                <a:blip r:embed="rId10"/>
                <a:stretch>
                  <a:fillRect l="-2265" t="-8197" b="-24590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矩形 63">
                <a:extLst>
                  <a:ext uri="{FF2B5EF4-FFF2-40B4-BE49-F238E27FC236}">
                    <a16:creationId xmlns:a16="http://schemas.microsoft.com/office/drawing/2014/main" id="{BB742939-8636-48F4-B7ED-5298EFDC6869}"/>
                  </a:ext>
                </a:extLst>
              </p:cNvPr>
              <p:cNvSpPr/>
              <p:nvPr/>
            </p:nvSpPr>
            <p:spPr bwMode="auto">
              <a:xfrm>
                <a:off x="251520" y="4797152"/>
                <a:ext cx="1872208" cy="36004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:r>
                  <a:rPr lang="en-US" altLang="zh-CN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(9)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endParaRPr lang="zh-CN" alt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4" name="矩形 63">
                <a:extLst>
                  <a:ext uri="{FF2B5EF4-FFF2-40B4-BE49-F238E27FC236}">
                    <a16:creationId xmlns:a16="http://schemas.microsoft.com/office/drawing/2014/main" id="{BB742939-8636-48F4-B7ED-5298EFDC686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1520" y="4797152"/>
                <a:ext cx="1872208" cy="360040"/>
              </a:xfrm>
              <a:prstGeom prst="rect">
                <a:avLst/>
              </a:prstGeom>
              <a:blipFill>
                <a:blip r:embed="rId11"/>
                <a:stretch>
                  <a:fillRect l="-2265" t="-8197" b="-24590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矩形 64">
                <a:extLst>
                  <a:ext uri="{FF2B5EF4-FFF2-40B4-BE49-F238E27FC236}">
                    <a16:creationId xmlns:a16="http://schemas.microsoft.com/office/drawing/2014/main" id="{AE3F3477-2F61-43D7-88B1-742EF8CF8172}"/>
                  </a:ext>
                </a:extLst>
              </p:cNvPr>
              <p:cNvSpPr/>
              <p:nvPr/>
            </p:nvSpPr>
            <p:spPr bwMode="auto">
              <a:xfrm>
                <a:off x="251520" y="5157192"/>
                <a:ext cx="1872208" cy="36004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:r>
                  <a:rPr lang="en-US" altLang="zh-CN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(10)</a:t>
                </a:r>
                <a14:m>
                  <m:oMath xmlns:m="http://schemas.openxmlformats.org/officeDocument/2006/math"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</m:oMath>
                </a14:m>
                <a:endParaRPr lang="zh-CN" alt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5" name="矩形 64">
                <a:extLst>
                  <a:ext uri="{FF2B5EF4-FFF2-40B4-BE49-F238E27FC236}">
                    <a16:creationId xmlns:a16="http://schemas.microsoft.com/office/drawing/2014/main" id="{AE3F3477-2F61-43D7-88B1-742EF8CF81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1520" y="5157192"/>
                <a:ext cx="1872208" cy="360040"/>
              </a:xfrm>
              <a:prstGeom prst="rect">
                <a:avLst/>
              </a:prstGeom>
              <a:blipFill>
                <a:blip r:embed="rId12"/>
                <a:stretch>
                  <a:fillRect l="-2265" t="-8197" b="-26230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矩形 65">
                <a:extLst>
                  <a:ext uri="{FF2B5EF4-FFF2-40B4-BE49-F238E27FC236}">
                    <a16:creationId xmlns:a16="http://schemas.microsoft.com/office/drawing/2014/main" id="{84084497-FD77-4DFE-A744-54D4A5DF2479}"/>
                  </a:ext>
                </a:extLst>
              </p:cNvPr>
              <p:cNvSpPr/>
              <p:nvPr/>
            </p:nvSpPr>
            <p:spPr bwMode="auto">
              <a:xfrm>
                <a:off x="251520" y="1916832"/>
                <a:ext cx="1872208" cy="360040"/>
              </a:xfrm>
              <a:prstGeom prst="rect">
                <a:avLst/>
              </a:prstGeom>
              <a:solidFill>
                <a:srgbClr val="E84855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algn="l" eaLnBrk="1" hangingPunct="1"/>
                <a:r>
                  <a:rPr lang="en-US" altLang="zh-CN" b="0" dirty="0">
                    <a:solidFill>
                      <a:srgbClr val="FFFF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(1)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b="0" i="1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=3.14</m:t>
                    </m:r>
                  </m:oMath>
                </a14:m>
                <a:endParaRPr lang="zh-CN" altLang="en-US" b="0" i="1" dirty="0">
                  <a:solidFill>
                    <a:srgbClr val="FFFFFF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6" name="矩形 65">
                <a:extLst>
                  <a:ext uri="{FF2B5EF4-FFF2-40B4-BE49-F238E27FC236}">
                    <a16:creationId xmlns:a16="http://schemas.microsoft.com/office/drawing/2014/main" id="{84084497-FD77-4DFE-A744-54D4A5DF24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1520" y="1916832"/>
                <a:ext cx="1872208" cy="360040"/>
              </a:xfrm>
              <a:prstGeom prst="rect">
                <a:avLst/>
              </a:prstGeom>
              <a:blipFill>
                <a:blip r:embed="rId13"/>
                <a:stretch>
                  <a:fillRect l="-2265" t="-8065" b="-24194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矩形 68">
                <a:extLst>
                  <a:ext uri="{FF2B5EF4-FFF2-40B4-BE49-F238E27FC236}">
                    <a16:creationId xmlns:a16="http://schemas.microsoft.com/office/drawing/2014/main" id="{36BFAA5F-2F6E-4E53-899B-9B0C8A2125C3}"/>
                  </a:ext>
                </a:extLst>
              </p:cNvPr>
              <p:cNvSpPr/>
              <p:nvPr/>
            </p:nvSpPr>
            <p:spPr bwMode="auto">
              <a:xfrm>
                <a:off x="251520" y="2276872"/>
                <a:ext cx="1872208" cy="360040"/>
              </a:xfrm>
              <a:prstGeom prst="rect">
                <a:avLst/>
              </a:prstGeom>
              <a:solidFill>
                <a:srgbClr val="E84855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algn="l" eaLnBrk="1" hangingPunct="1"/>
                <a:r>
                  <a:rPr lang="en-US" altLang="zh-CN" b="0" dirty="0">
                    <a:solidFill>
                      <a:srgbClr val="FFFF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(2)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=2∗</m:t>
                    </m:r>
                    <m:sSub>
                      <m:sSubPr>
                        <m:ctrlPr>
                          <a:rPr lang="en-US" altLang="zh-CN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zh-CN" altLang="en-US" b="0" i="1" dirty="0">
                  <a:solidFill>
                    <a:srgbClr val="FFFFFF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9" name="矩形 68">
                <a:extLst>
                  <a:ext uri="{FF2B5EF4-FFF2-40B4-BE49-F238E27FC236}">
                    <a16:creationId xmlns:a16="http://schemas.microsoft.com/office/drawing/2014/main" id="{36BFAA5F-2F6E-4E53-899B-9B0C8A2125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1520" y="2276872"/>
                <a:ext cx="1872208" cy="360040"/>
              </a:xfrm>
              <a:prstGeom prst="rect">
                <a:avLst/>
              </a:prstGeom>
              <a:blipFill>
                <a:blip r:embed="rId14"/>
                <a:stretch>
                  <a:fillRect l="-2265" t="-8197" b="-24590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矩形 69">
                <a:extLst>
                  <a:ext uri="{FF2B5EF4-FFF2-40B4-BE49-F238E27FC236}">
                    <a16:creationId xmlns:a16="http://schemas.microsoft.com/office/drawing/2014/main" id="{DBA870A2-F7EB-4B05-BC6C-BE33E4C9EBAB}"/>
                  </a:ext>
                </a:extLst>
              </p:cNvPr>
              <p:cNvSpPr/>
              <p:nvPr/>
            </p:nvSpPr>
            <p:spPr bwMode="auto">
              <a:xfrm>
                <a:off x="251520" y="2636912"/>
                <a:ext cx="1872208" cy="360040"/>
              </a:xfrm>
              <a:prstGeom prst="rect">
                <a:avLst/>
              </a:prstGeom>
              <a:solidFill>
                <a:srgbClr val="E84855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algn="l" eaLnBrk="1" hangingPunct="1"/>
                <a:r>
                  <a:rPr lang="en-US" altLang="zh-CN" b="0" dirty="0">
                    <a:solidFill>
                      <a:srgbClr val="FFFF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(3)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b="0" i="1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altLang="zh-CN" b="0" i="1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altLang="zh-CN" b="0" i="1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endParaRPr lang="zh-CN" altLang="en-US" b="0" i="1" dirty="0">
                  <a:solidFill>
                    <a:srgbClr val="FFFFFF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0" name="矩形 69">
                <a:extLst>
                  <a:ext uri="{FF2B5EF4-FFF2-40B4-BE49-F238E27FC236}">
                    <a16:creationId xmlns:a16="http://schemas.microsoft.com/office/drawing/2014/main" id="{DBA870A2-F7EB-4B05-BC6C-BE33E4C9EB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1520" y="2636912"/>
                <a:ext cx="1872208" cy="360040"/>
              </a:xfrm>
              <a:prstGeom prst="rect">
                <a:avLst/>
              </a:prstGeom>
              <a:blipFill>
                <a:blip r:embed="rId15"/>
                <a:stretch>
                  <a:fillRect l="-2265" t="-8197" b="-24590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矩形 70">
                <a:extLst>
                  <a:ext uri="{FF2B5EF4-FFF2-40B4-BE49-F238E27FC236}">
                    <a16:creationId xmlns:a16="http://schemas.microsoft.com/office/drawing/2014/main" id="{4928338F-656B-44C2-8A6A-CB6B2F1446B6}"/>
                  </a:ext>
                </a:extLst>
              </p:cNvPr>
              <p:cNvSpPr/>
              <p:nvPr/>
            </p:nvSpPr>
            <p:spPr bwMode="auto">
              <a:xfrm>
                <a:off x="251520" y="2996952"/>
                <a:ext cx="1872208" cy="360040"/>
              </a:xfrm>
              <a:prstGeom prst="rect">
                <a:avLst/>
              </a:prstGeom>
              <a:solidFill>
                <a:srgbClr val="E84855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:r>
                  <a:rPr lang="en-US" altLang="zh-CN" b="0" dirty="0">
                    <a:solidFill>
                      <a:srgbClr val="FFFF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(4)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altLang="zh-CN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zh-CN" altLang="en-US" b="0" i="1" dirty="0">
                  <a:solidFill>
                    <a:srgbClr val="FFFFFF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1" name="矩形 70">
                <a:extLst>
                  <a:ext uri="{FF2B5EF4-FFF2-40B4-BE49-F238E27FC236}">
                    <a16:creationId xmlns:a16="http://schemas.microsoft.com/office/drawing/2014/main" id="{4928338F-656B-44C2-8A6A-CB6B2F1446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1520" y="2996952"/>
                <a:ext cx="1872208" cy="360040"/>
              </a:xfrm>
              <a:prstGeom prst="rect">
                <a:avLst/>
              </a:prstGeom>
              <a:blipFill>
                <a:blip r:embed="rId16"/>
                <a:stretch>
                  <a:fillRect l="-2265" t="-8197" b="-24590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矩形 71">
                <a:extLst>
                  <a:ext uri="{FF2B5EF4-FFF2-40B4-BE49-F238E27FC236}">
                    <a16:creationId xmlns:a16="http://schemas.microsoft.com/office/drawing/2014/main" id="{8F0C6C68-5C65-4FBD-9FCD-6EA48D8C17C9}"/>
                  </a:ext>
                </a:extLst>
              </p:cNvPr>
              <p:cNvSpPr/>
              <p:nvPr/>
            </p:nvSpPr>
            <p:spPr bwMode="auto">
              <a:xfrm>
                <a:off x="251520" y="3356992"/>
                <a:ext cx="1872208" cy="360040"/>
              </a:xfrm>
              <a:prstGeom prst="rect">
                <a:avLst/>
              </a:prstGeom>
              <a:solidFill>
                <a:srgbClr val="E84855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:r>
                  <a:rPr lang="en-US" altLang="zh-CN" b="0" dirty="0">
                    <a:solidFill>
                      <a:srgbClr val="FFFF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(5)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altLang="zh-CN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zh-CN" altLang="en-US" b="0" i="1" dirty="0">
                  <a:solidFill>
                    <a:srgbClr val="FFFFFF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2" name="矩形 71">
                <a:extLst>
                  <a:ext uri="{FF2B5EF4-FFF2-40B4-BE49-F238E27FC236}">
                    <a16:creationId xmlns:a16="http://schemas.microsoft.com/office/drawing/2014/main" id="{8F0C6C68-5C65-4FBD-9FCD-6EA48D8C17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1520" y="3356992"/>
                <a:ext cx="1872208" cy="360040"/>
              </a:xfrm>
              <a:prstGeom prst="rect">
                <a:avLst/>
              </a:prstGeom>
              <a:blipFill>
                <a:blip r:embed="rId17"/>
                <a:stretch>
                  <a:fillRect l="-2265" t="-8197" b="-24590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矩形 72">
                <a:extLst>
                  <a:ext uri="{FF2B5EF4-FFF2-40B4-BE49-F238E27FC236}">
                    <a16:creationId xmlns:a16="http://schemas.microsoft.com/office/drawing/2014/main" id="{09296FDD-B716-4E46-BFCF-E677A4126ABC}"/>
                  </a:ext>
                </a:extLst>
              </p:cNvPr>
              <p:cNvSpPr/>
              <p:nvPr/>
            </p:nvSpPr>
            <p:spPr bwMode="auto">
              <a:xfrm>
                <a:off x="251520" y="3717032"/>
                <a:ext cx="1872208" cy="360040"/>
              </a:xfrm>
              <a:prstGeom prst="rect">
                <a:avLst/>
              </a:prstGeom>
              <a:solidFill>
                <a:srgbClr val="E84855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:r>
                  <a:rPr lang="en-US" altLang="zh-CN" b="0" dirty="0">
                    <a:solidFill>
                      <a:srgbClr val="FFFF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(6)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CN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=2∗</m:t>
                    </m:r>
                    <m:sSub>
                      <m:sSubPr>
                        <m:ctrlPr>
                          <a:rPr lang="en-US" altLang="zh-CN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zh-CN" altLang="en-US" b="0" i="1" dirty="0">
                  <a:solidFill>
                    <a:srgbClr val="FFFFFF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3" name="矩形 72">
                <a:extLst>
                  <a:ext uri="{FF2B5EF4-FFF2-40B4-BE49-F238E27FC236}">
                    <a16:creationId xmlns:a16="http://schemas.microsoft.com/office/drawing/2014/main" id="{09296FDD-B716-4E46-BFCF-E677A4126A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1520" y="3717032"/>
                <a:ext cx="1872208" cy="360040"/>
              </a:xfrm>
              <a:prstGeom prst="rect">
                <a:avLst/>
              </a:prstGeom>
              <a:blipFill>
                <a:blip r:embed="rId18"/>
                <a:stretch>
                  <a:fillRect l="-2265" t="-8197" b="-24590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矩形 74">
                <a:extLst>
                  <a:ext uri="{FF2B5EF4-FFF2-40B4-BE49-F238E27FC236}">
                    <a16:creationId xmlns:a16="http://schemas.microsoft.com/office/drawing/2014/main" id="{F2B73169-B709-4437-BC7F-581D9A4D0A83}"/>
                  </a:ext>
                </a:extLst>
              </p:cNvPr>
              <p:cNvSpPr/>
              <p:nvPr/>
            </p:nvSpPr>
            <p:spPr bwMode="auto">
              <a:xfrm>
                <a:off x="251520" y="4077072"/>
                <a:ext cx="1872208" cy="360040"/>
              </a:xfrm>
              <a:prstGeom prst="rect">
                <a:avLst/>
              </a:prstGeom>
              <a:solidFill>
                <a:srgbClr val="E84855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algn="l" eaLnBrk="1" hangingPunct="1"/>
                <a:r>
                  <a:rPr lang="en-US" altLang="zh-CN" b="0" dirty="0">
                    <a:solidFill>
                      <a:srgbClr val="FFFF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(7)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altLang="zh-CN" b="0" i="1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altLang="zh-CN" b="0" i="1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altLang="zh-CN" b="0" i="1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endParaRPr lang="zh-CN" altLang="en-US" b="0" i="1" dirty="0">
                  <a:solidFill>
                    <a:srgbClr val="FFFFFF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5" name="矩形 74">
                <a:extLst>
                  <a:ext uri="{FF2B5EF4-FFF2-40B4-BE49-F238E27FC236}">
                    <a16:creationId xmlns:a16="http://schemas.microsoft.com/office/drawing/2014/main" id="{F2B73169-B709-4437-BC7F-581D9A4D0A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1520" y="4077072"/>
                <a:ext cx="1872208" cy="360040"/>
              </a:xfrm>
              <a:prstGeom prst="rect">
                <a:avLst/>
              </a:prstGeom>
              <a:blipFill>
                <a:blip r:embed="rId19"/>
                <a:stretch>
                  <a:fillRect l="-2265" t="-8197" b="-24590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矩形 76">
                <a:extLst>
                  <a:ext uri="{FF2B5EF4-FFF2-40B4-BE49-F238E27FC236}">
                    <a16:creationId xmlns:a16="http://schemas.microsoft.com/office/drawing/2014/main" id="{B7E096AA-64B5-46C8-BC0B-F025F5BE4AD7}"/>
                  </a:ext>
                </a:extLst>
              </p:cNvPr>
              <p:cNvSpPr/>
              <p:nvPr/>
            </p:nvSpPr>
            <p:spPr bwMode="auto">
              <a:xfrm>
                <a:off x="251520" y="4437112"/>
                <a:ext cx="1872208" cy="360040"/>
              </a:xfrm>
              <a:prstGeom prst="rect">
                <a:avLst/>
              </a:prstGeom>
              <a:solidFill>
                <a:srgbClr val="E84855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:r>
                  <a:rPr lang="en-US" altLang="zh-CN" b="0" dirty="0">
                    <a:solidFill>
                      <a:srgbClr val="FFFF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(8)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r>
                      <a:rPr lang="en-US" altLang="zh-CN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CN" b="0" i="1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altLang="zh-CN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endParaRPr lang="zh-CN" altLang="en-US" b="0" i="1" dirty="0">
                  <a:solidFill>
                    <a:srgbClr val="FFFFFF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7" name="矩形 76">
                <a:extLst>
                  <a:ext uri="{FF2B5EF4-FFF2-40B4-BE49-F238E27FC236}">
                    <a16:creationId xmlns:a16="http://schemas.microsoft.com/office/drawing/2014/main" id="{B7E096AA-64B5-46C8-BC0B-F025F5BE4A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1520" y="4437112"/>
                <a:ext cx="1872208" cy="360040"/>
              </a:xfrm>
              <a:prstGeom prst="rect">
                <a:avLst/>
              </a:prstGeom>
              <a:blipFill>
                <a:blip r:embed="rId20"/>
                <a:stretch>
                  <a:fillRect l="-2265" t="-8197" b="-24590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矩形 79">
                <a:extLst>
                  <a:ext uri="{FF2B5EF4-FFF2-40B4-BE49-F238E27FC236}">
                    <a16:creationId xmlns:a16="http://schemas.microsoft.com/office/drawing/2014/main" id="{0D954F80-9C12-45B0-8591-B6CB4B685E6B}"/>
                  </a:ext>
                </a:extLst>
              </p:cNvPr>
              <p:cNvSpPr/>
              <p:nvPr/>
            </p:nvSpPr>
            <p:spPr bwMode="auto">
              <a:xfrm>
                <a:off x="251520" y="4797152"/>
                <a:ext cx="1872208" cy="360040"/>
              </a:xfrm>
              <a:prstGeom prst="rect">
                <a:avLst/>
              </a:prstGeom>
              <a:solidFill>
                <a:srgbClr val="E84855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:r>
                  <a:rPr lang="en-US" altLang="zh-CN" b="0" dirty="0">
                    <a:solidFill>
                      <a:srgbClr val="FFFF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(9)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r>
                      <a:rPr lang="en-US" altLang="zh-CN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altLang="zh-CN" b="0" i="1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b="0" i="1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endParaRPr lang="zh-CN" altLang="en-US" b="0" i="1" dirty="0">
                  <a:solidFill>
                    <a:srgbClr val="FFFFFF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0" name="矩形 79">
                <a:extLst>
                  <a:ext uri="{FF2B5EF4-FFF2-40B4-BE49-F238E27FC236}">
                    <a16:creationId xmlns:a16="http://schemas.microsoft.com/office/drawing/2014/main" id="{0D954F80-9C12-45B0-8591-B6CB4B685E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1520" y="4797152"/>
                <a:ext cx="1872208" cy="360040"/>
              </a:xfrm>
              <a:prstGeom prst="rect">
                <a:avLst/>
              </a:prstGeom>
              <a:blipFill>
                <a:blip r:embed="rId21"/>
                <a:stretch>
                  <a:fillRect l="-2265" t="-8197" b="-24590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矩形 82">
                <a:extLst>
                  <a:ext uri="{FF2B5EF4-FFF2-40B4-BE49-F238E27FC236}">
                    <a16:creationId xmlns:a16="http://schemas.microsoft.com/office/drawing/2014/main" id="{B12BEE2A-68E3-41C5-8587-81B1346D815F}"/>
                  </a:ext>
                </a:extLst>
              </p:cNvPr>
              <p:cNvSpPr/>
              <p:nvPr/>
            </p:nvSpPr>
            <p:spPr bwMode="auto">
              <a:xfrm>
                <a:off x="251520" y="5157192"/>
                <a:ext cx="1872208" cy="360040"/>
              </a:xfrm>
              <a:prstGeom prst="rect">
                <a:avLst/>
              </a:prstGeom>
              <a:solidFill>
                <a:srgbClr val="E84855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:r>
                  <a:rPr lang="en-US" altLang="zh-CN" b="0" dirty="0">
                    <a:solidFill>
                      <a:srgbClr val="FFFF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(10)</a:t>
                </a:r>
                <a14:m>
                  <m:oMath xmlns:m="http://schemas.openxmlformats.org/officeDocument/2006/math">
                    <m:r>
                      <a:rPr lang="en-US" altLang="zh-CN" b="0" i="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i="1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altLang="zh-CN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r>
                      <a:rPr lang="en-US" altLang="zh-CN" b="0" i="1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altLang="zh-CN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</m:oMath>
                </a14:m>
                <a:endParaRPr lang="zh-CN" altLang="en-US" b="0" i="1" dirty="0">
                  <a:solidFill>
                    <a:srgbClr val="FFFFFF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3" name="矩形 82">
                <a:extLst>
                  <a:ext uri="{FF2B5EF4-FFF2-40B4-BE49-F238E27FC236}">
                    <a16:creationId xmlns:a16="http://schemas.microsoft.com/office/drawing/2014/main" id="{B12BEE2A-68E3-41C5-8587-81B1346D81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1520" y="5157192"/>
                <a:ext cx="1872208" cy="360040"/>
              </a:xfrm>
              <a:prstGeom prst="rect">
                <a:avLst/>
              </a:prstGeom>
              <a:blipFill>
                <a:blip r:embed="rId22"/>
                <a:stretch>
                  <a:fillRect l="-2265" t="-8197" b="-26230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组合 2">
            <a:extLst>
              <a:ext uri="{FF2B5EF4-FFF2-40B4-BE49-F238E27FC236}">
                <a16:creationId xmlns:a16="http://schemas.microsoft.com/office/drawing/2014/main" id="{BE25B6C3-C808-4C6F-B0A6-DCDFBDDC9331}"/>
              </a:ext>
            </a:extLst>
          </p:cNvPr>
          <p:cNvGrpSpPr/>
          <p:nvPr/>
        </p:nvGrpSpPr>
        <p:grpSpPr>
          <a:xfrm>
            <a:off x="3292470" y="4822512"/>
            <a:ext cx="958284" cy="750660"/>
            <a:chOff x="3415492" y="4847872"/>
            <a:chExt cx="958284" cy="75066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" name="椭圆 85">
                  <a:extLst>
                    <a:ext uri="{FF2B5EF4-FFF2-40B4-BE49-F238E27FC236}">
                      <a16:creationId xmlns:a16="http://schemas.microsoft.com/office/drawing/2014/main" id="{BAFEFD37-E3AD-4F09-9F6E-F1AB0F7537DE}"/>
                    </a:ext>
                  </a:extLst>
                </p:cNvPr>
                <p:cNvSpPr/>
                <p:nvPr/>
              </p:nvSpPr>
              <p:spPr>
                <a:xfrm>
                  <a:off x="3570660" y="4859868"/>
                  <a:ext cx="360040" cy="360040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86" name="椭圆 85">
                  <a:extLst>
                    <a:ext uri="{FF2B5EF4-FFF2-40B4-BE49-F238E27FC236}">
                      <a16:creationId xmlns:a16="http://schemas.microsoft.com/office/drawing/2014/main" id="{BAFEFD37-E3AD-4F09-9F6E-F1AB0F7537D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70660" y="4859868"/>
                  <a:ext cx="360040" cy="360040"/>
                </a:xfrm>
                <a:prstGeom prst="ellipse">
                  <a:avLst/>
                </a:prstGeom>
                <a:blipFill>
                  <a:blip r:embed="rId23"/>
                  <a:stretch>
                    <a:fillRect/>
                  </a:stretch>
                </a:blipFill>
                <a:ln w="190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7" name="矩形 86">
                  <a:extLst>
                    <a:ext uri="{FF2B5EF4-FFF2-40B4-BE49-F238E27FC236}">
                      <a16:creationId xmlns:a16="http://schemas.microsoft.com/office/drawing/2014/main" id="{CC0F9887-690B-4FC0-AEFA-4CE1051BC976}"/>
                    </a:ext>
                  </a:extLst>
                </p:cNvPr>
                <p:cNvSpPr/>
                <p:nvPr/>
              </p:nvSpPr>
              <p:spPr>
                <a:xfrm>
                  <a:off x="3915830" y="4847872"/>
                  <a:ext cx="45794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87" name="矩形 86">
                  <a:extLst>
                    <a:ext uri="{FF2B5EF4-FFF2-40B4-BE49-F238E27FC236}">
                      <a16:creationId xmlns:a16="http://schemas.microsoft.com/office/drawing/2014/main" id="{CC0F9887-690B-4FC0-AEFA-4CE1051BC97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15830" y="4847872"/>
                  <a:ext cx="457946" cy="369332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矩形 87">
                  <a:extLst>
                    <a:ext uri="{FF2B5EF4-FFF2-40B4-BE49-F238E27FC236}">
                      <a16:creationId xmlns:a16="http://schemas.microsoft.com/office/drawing/2014/main" id="{D2E9021A-EB40-4BB0-99BA-91CEDECF6157}"/>
                    </a:ext>
                  </a:extLst>
                </p:cNvPr>
                <p:cNvSpPr/>
                <p:nvPr/>
              </p:nvSpPr>
              <p:spPr>
                <a:xfrm>
                  <a:off x="3415492" y="5229200"/>
                  <a:ext cx="67037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3.14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88" name="矩形 87">
                  <a:extLst>
                    <a:ext uri="{FF2B5EF4-FFF2-40B4-BE49-F238E27FC236}">
                      <a16:creationId xmlns:a16="http://schemas.microsoft.com/office/drawing/2014/main" id="{D2E9021A-EB40-4BB0-99BA-91CEDECF615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15492" y="5229200"/>
                  <a:ext cx="670376" cy="369332"/>
                </a:xfrm>
                <a:prstGeom prst="rect">
                  <a:avLst/>
                </a:prstGeom>
                <a:blipFill>
                  <a:blip r:embed="rId2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8BF0976A-2B18-4F18-B076-07E28F6FE350}"/>
              </a:ext>
            </a:extLst>
          </p:cNvPr>
          <p:cNvGrpSpPr/>
          <p:nvPr/>
        </p:nvGrpSpPr>
        <p:grpSpPr>
          <a:xfrm>
            <a:off x="2507456" y="4869160"/>
            <a:ext cx="365805" cy="738664"/>
            <a:chOff x="2972718" y="4834508"/>
            <a:chExt cx="365805" cy="73866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椭圆 89">
                  <a:extLst>
                    <a:ext uri="{FF2B5EF4-FFF2-40B4-BE49-F238E27FC236}">
                      <a16:creationId xmlns:a16="http://schemas.microsoft.com/office/drawing/2014/main" id="{CFE65162-999E-4E89-862B-A3624610AC45}"/>
                    </a:ext>
                  </a:extLst>
                </p:cNvPr>
                <p:cNvSpPr/>
                <p:nvPr/>
              </p:nvSpPr>
              <p:spPr>
                <a:xfrm>
                  <a:off x="2975600" y="4834508"/>
                  <a:ext cx="360040" cy="360040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90" name="椭圆 89">
                  <a:extLst>
                    <a:ext uri="{FF2B5EF4-FFF2-40B4-BE49-F238E27FC236}">
                      <a16:creationId xmlns:a16="http://schemas.microsoft.com/office/drawing/2014/main" id="{CFE65162-999E-4E89-862B-A3624610AC4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75600" y="4834508"/>
                  <a:ext cx="360040" cy="360040"/>
                </a:xfrm>
                <a:prstGeom prst="ellipse">
                  <a:avLst/>
                </a:prstGeom>
                <a:blipFill>
                  <a:blip r:embed="rId26"/>
                  <a:stretch>
                    <a:fillRect/>
                  </a:stretch>
                </a:blipFill>
                <a:ln w="190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矩形 91">
                  <a:extLst>
                    <a:ext uri="{FF2B5EF4-FFF2-40B4-BE49-F238E27FC236}">
                      <a16:creationId xmlns:a16="http://schemas.microsoft.com/office/drawing/2014/main" id="{4B547863-05E3-4297-95D8-F630698462E5}"/>
                    </a:ext>
                  </a:extLst>
                </p:cNvPr>
                <p:cNvSpPr/>
                <p:nvPr/>
              </p:nvSpPr>
              <p:spPr>
                <a:xfrm>
                  <a:off x="2972718" y="5203840"/>
                  <a:ext cx="365805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92" name="矩形 91">
                  <a:extLst>
                    <a:ext uri="{FF2B5EF4-FFF2-40B4-BE49-F238E27FC236}">
                      <a16:creationId xmlns:a16="http://schemas.microsoft.com/office/drawing/2014/main" id="{4B547863-05E3-4297-95D8-F630698462E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72718" y="5203840"/>
                  <a:ext cx="365805" cy="369332"/>
                </a:xfrm>
                <a:prstGeom prst="rect">
                  <a:avLst/>
                </a:prstGeom>
                <a:blipFill>
                  <a:blip r:embed="rId2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3" name="组合 92">
            <a:extLst>
              <a:ext uri="{FF2B5EF4-FFF2-40B4-BE49-F238E27FC236}">
                <a16:creationId xmlns:a16="http://schemas.microsoft.com/office/drawing/2014/main" id="{2F6C962A-2F95-4DDB-B371-77D089CAD56B}"/>
              </a:ext>
            </a:extLst>
          </p:cNvPr>
          <p:cNvGrpSpPr/>
          <p:nvPr/>
        </p:nvGrpSpPr>
        <p:grpSpPr>
          <a:xfrm>
            <a:off x="4322762" y="4822512"/>
            <a:ext cx="952961" cy="750660"/>
            <a:chOff x="3415492" y="4847872"/>
            <a:chExt cx="952961" cy="75066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椭圆 93">
                  <a:extLst>
                    <a:ext uri="{FF2B5EF4-FFF2-40B4-BE49-F238E27FC236}">
                      <a16:creationId xmlns:a16="http://schemas.microsoft.com/office/drawing/2014/main" id="{FF29E6DE-3C4D-4C1F-8DE7-EFE0F0A8589E}"/>
                    </a:ext>
                  </a:extLst>
                </p:cNvPr>
                <p:cNvSpPr/>
                <p:nvPr/>
              </p:nvSpPr>
              <p:spPr>
                <a:xfrm>
                  <a:off x="3570660" y="4859868"/>
                  <a:ext cx="360040" cy="360040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CN" altLang="en-US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94" name="椭圆 93">
                  <a:extLst>
                    <a:ext uri="{FF2B5EF4-FFF2-40B4-BE49-F238E27FC236}">
                      <a16:creationId xmlns:a16="http://schemas.microsoft.com/office/drawing/2014/main" id="{FF29E6DE-3C4D-4C1F-8DE7-EFE0F0A8589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70660" y="4859868"/>
                  <a:ext cx="360040" cy="360040"/>
                </a:xfrm>
                <a:prstGeom prst="ellipse">
                  <a:avLst/>
                </a:prstGeom>
                <a:blipFill>
                  <a:blip r:embed="rId28"/>
                  <a:stretch>
                    <a:fillRect/>
                  </a:stretch>
                </a:blipFill>
                <a:ln w="190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矩形 94">
                  <a:extLst>
                    <a:ext uri="{FF2B5EF4-FFF2-40B4-BE49-F238E27FC236}">
                      <a16:creationId xmlns:a16="http://schemas.microsoft.com/office/drawing/2014/main" id="{7D1C1147-26F4-4E30-8656-C45AA07C52E9}"/>
                    </a:ext>
                  </a:extLst>
                </p:cNvPr>
                <p:cNvSpPr/>
                <p:nvPr/>
              </p:nvSpPr>
              <p:spPr>
                <a:xfrm>
                  <a:off x="3915830" y="4847872"/>
                  <a:ext cx="452623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95" name="矩形 94">
                  <a:extLst>
                    <a:ext uri="{FF2B5EF4-FFF2-40B4-BE49-F238E27FC236}">
                      <a16:creationId xmlns:a16="http://schemas.microsoft.com/office/drawing/2014/main" id="{7D1C1147-26F4-4E30-8656-C45AA07C52E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15830" y="4847872"/>
                  <a:ext cx="452623" cy="369332"/>
                </a:xfrm>
                <a:prstGeom prst="rect">
                  <a:avLst/>
                </a:prstGeom>
                <a:blipFill>
                  <a:blip r:embed="rId2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矩形 95">
                  <a:extLst>
                    <a:ext uri="{FF2B5EF4-FFF2-40B4-BE49-F238E27FC236}">
                      <a16:creationId xmlns:a16="http://schemas.microsoft.com/office/drawing/2014/main" id="{9A030BA0-18AB-4330-916E-3AE1536035AF}"/>
                    </a:ext>
                  </a:extLst>
                </p:cNvPr>
                <p:cNvSpPr/>
                <p:nvPr/>
              </p:nvSpPr>
              <p:spPr>
                <a:xfrm>
                  <a:off x="3415492" y="5229200"/>
                  <a:ext cx="67037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6.28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96" name="矩形 95">
                  <a:extLst>
                    <a:ext uri="{FF2B5EF4-FFF2-40B4-BE49-F238E27FC236}">
                      <a16:creationId xmlns:a16="http://schemas.microsoft.com/office/drawing/2014/main" id="{9A030BA0-18AB-4330-916E-3AE1536035A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15492" y="5229200"/>
                  <a:ext cx="670376" cy="369332"/>
                </a:xfrm>
                <a:prstGeom prst="rect">
                  <a:avLst/>
                </a:prstGeom>
                <a:blipFill>
                  <a:blip r:embed="rId3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7" name="组合 96">
            <a:extLst>
              <a:ext uri="{FF2B5EF4-FFF2-40B4-BE49-F238E27FC236}">
                <a16:creationId xmlns:a16="http://schemas.microsoft.com/office/drawing/2014/main" id="{964CAACA-55AE-439E-8454-7C0C92B8916F}"/>
              </a:ext>
            </a:extLst>
          </p:cNvPr>
          <p:cNvGrpSpPr/>
          <p:nvPr/>
        </p:nvGrpSpPr>
        <p:grpSpPr>
          <a:xfrm>
            <a:off x="5496290" y="4828510"/>
            <a:ext cx="391774" cy="738664"/>
            <a:chOff x="2986744" y="4834508"/>
            <a:chExt cx="391774" cy="73866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椭圆 97">
                  <a:extLst>
                    <a:ext uri="{FF2B5EF4-FFF2-40B4-BE49-F238E27FC236}">
                      <a16:creationId xmlns:a16="http://schemas.microsoft.com/office/drawing/2014/main" id="{DB2A6109-6746-4071-B379-69573F06CBB9}"/>
                    </a:ext>
                  </a:extLst>
                </p:cNvPr>
                <p:cNvSpPr/>
                <p:nvPr/>
              </p:nvSpPr>
              <p:spPr>
                <a:xfrm>
                  <a:off x="3002611" y="4834508"/>
                  <a:ext cx="360040" cy="360040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zh-CN" altLang="en-US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98" name="椭圆 97">
                  <a:extLst>
                    <a:ext uri="{FF2B5EF4-FFF2-40B4-BE49-F238E27FC236}">
                      <a16:creationId xmlns:a16="http://schemas.microsoft.com/office/drawing/2014/main" id="{DB2A6109-6746-4071-B379-69573F06CBB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02611" y="4834508"/>
                  <a:ext cx="360040" cy="360040"/>
                </a:xfrm>
                <a:prstGeom prst="ellipse">
                  <a:avLst/>
                </a:prstGeom>
                <a:blipFill>
                  <a:blip r:embed="rId31"/>
                  <a:stretch>
                    <a:fillRect/>
                  </a:stretch>
                </a:blipFill>
                <a:ln w="190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矩形 98">
                  <a:extLst>
                    <a:ext uri="{FF2B5EF4-FFF2-40B4-BE49-F238E27FC236}">
                      <a16:creationId xmlns:a16="http://schemas.microsoft.com/office/drawing/2014/main" id="{916DCC4E-1B4E-4FBF-9F19-2736546A52F3}"/>
                    </a:ext>
                  </a:extLst>
                </p:cNvPr>
                <p:cNvSpPr/>
                <p:nvPr/>
              </p:nvSpPr>
              <p:spPr>
                <a:xfrm>
                  <a:off x="2986744" y="5203840"/>
                  <a:ext cx="391774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99" name="矩形 98">
                  <a:extLst>
                    <a:ext uri="{FF2B5EF4-FFF2-40B4-BE49-F238E27FC236}">
                      <a16:creationId xmlns:a16="http://schemas.microsoft.com/office/drawing/2014/main" id="{916DCC4E-1B4E-4FBF-9F19-2736546A52F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86744" y="5203840"/>
                  <a:ext cx="391774" cy="369332"/>
                </a:xfrm>
                <a:prstGeom prst="rect">
                  <a:avLst/>
                </a:prstGeom>
                <a:blipFill>
                  <a:blip r:embed="rId3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0" name="组合 99">
            <a:extLst>
              <a:ext uri="{FF2B5EF4-FFF2-40B4-BE49-F238E27FC236}">
                <a16:creationId xmlns:a16="http://schemas.microsoft.com/office/drawing/2014/main" id="{7D1E2FBD-11A9-43D3-A85D-90B9A9CCB0F7}"/>
              </a:ext>
            </a:extLst>
          </p:cNvPr>
          <p:cNvGrpSpPr/>
          <p:nvPr/>
        </p:nvGrpSpPr>
        <p:grpSpPr>
          <a:xfrm>
            <a:off x="6270741" y="4828510"/>
            <a:ext cx="375907" cy="738664"/>
            <a:chOff x="2986744" y="4834508"/>
            <a:chExt cx="375907" cy="73866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1" name="椭圆 100">
                  <a:extLst>
                    <a:ext uri="{FF2B5EF4-FFF2-40B4-BE49-F238E27FC236}">
                      <a16:creationId xmlns:a16="http://schemas.microsoft.com/office/drawing/2014/main" id="{02F70F94-9075-431F-8AD0-7346DF30E3E9}"/>
                    </a:ext>
                  </a:extLst>
                </p:cNvPr>
                <p:cNvSpPr/>
                <p:nvPr/>
              </p:nvSpPr>
              <p:spPr>
                <a:xfrm>
                  <a:off x="3002611" y="4834508"/>
                  <a:ext cx="360040" cy="360040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zh-CN" altLang="en-US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101" name="椭圆 100">
                  <a:extLst>
                    <a:ext uri="{FF2B5EF4-FFF2-40B4-BE49-F238E27FC236}">
                      <a16:creationId xmlns:a16="http://schemas.microsoft.com/office/drawing/2014/main" id="{02F70F94-9075-431F-8AD0-7346DF30E3E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02611" y="4834508"/>
                  <a:ext cx="360040" cy="360040"/>
                </a:xfrm>
                <a:prstGeom prst="ellipse">
                  <a:avLst/>
                </a:prstGeom>
                <a:blipFill>
                  <a:blip r:embed="rId33"/>
                  <a:stretch>
                    <a:fillRect/>
                  </a:stretch>
                </a:blipFill>
                <a:ln w="190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" name="矩形 101">
                  <a:extLst>
                    <a:ext uri="{FF2B5EF4-FFF2-40B4-BE49-F238E27FC236}">
                      <a16:creationId xmlns:a16="http://schemas.microsoft.com/office/drawing/2014/main" id="{ABE3A013-AA10-486E-BFB0-BA0BE14629D0}"/>
                    </a:ext>
                  </a:extLst>
                </p:cNvPr>
                <p:cNvSpPr/>
                <p:nvPr/>
              </p:nvSpPr>
              <p:spPr>
                <a:xfrm>
                  <a:off x="2986744" y="5203840"/>
                  <a:ext cx="351635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02" name="矩形 101">
                  <a:extLst>
                    <a:ext uri="{FF2B5EF4-FFF2-40B4-BE49-F238E27FC236}">
                      <a16:creationId xmlns:a16="http://schemas.microsoft.com/office/drawing/2014/main" id="{ABE3A013-AA10-486E-BFB0-BA0BE14629D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86744" y="5203840"/>
                  <a:ext cx="351635" cy="369332"/>
                </a:xfrm>
                <a:prstGeom prst="rect">
                  <a:avLst/>
                </a:prstGeom>
                <a:blipFill>
                  <a:blip r:embed="rId3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E76B1D3B-F956-401E-A642-CE0BDA25AD25}"/>
              </a:ext>
            </a:extLst>
          </p:cNvPr>
          <p:cNvGrpSpPr/>
          <p:nvPr/>
        </p:nvGrpSpPr>
        <p:grpSpPr>
          <a:xfrm>
            <a:off x="5692177" y="3805764"/>
            <a:ext cx="1006085" cy="1022746"/>
            <a:chOff x="5692177" y="3805764"/>
            <a:chExt cx="1006085" cy="102274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4" name="椭圆 103">
                  <a:extLst>
                    <a:ext uri="{FF2B5EF4-FFF2-40B4-BE49-F238E27FC236}">
                      <a16:creationId xmlns:a16="http://schemas.microsoft.com/office/drawing/2014/main" id="{6BF503FF-9C93-45BF-9503-7822C933116E}"/>
                    </a:ext>
                  </a:extLst>
                </p:cNvPr>
                <p:cNvSpPr/>
                <p:nvPr/>
              </p:nvSpPr>
              <p:spPr>
                <a:xfrm>
                  <a:off x="5923624" y="3861048"/>
                  <a:ext cx="360040" cy="360040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6</m:t>
                            </m:r>
                          </m:sub>
                        </m:sSub>
                      </m:oMath>
                    </m:oMathPara>
                  </a14:m>
                  <a:endParaRPr lang="zh-CN" altLang="en-US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104" name="椭圆 103">
                  <a:extLst>
                    <a:ext uri="{FF2B5EF4-FFF2-40B4-BE49-F238E27FC236}">
                      <a16:creationId xmlns:a16="http://schemas.microsoft.com/office/drawing/2014/main" id="{6BF503FF-9C93-45BF-9503-7822C933116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23624" y="3861048"/>
                  <a:ext cx="360040" cy="360040"/>
                </a:xfrm>
                <a:prstGeom prst="ellipse">
                  <a:avLst/>
                </a:prstGeom>
                <a:blipFill>
                  <a:blip r:embed="rId35"/>
                  <a:stretch>
                    <a:fillRect/>
                  </a:stretch>
                </a:blipFill>
                <a:ln w="190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5" name="矩形 104">
                  <a:extLst>
                    <a:ext uri="{FF2B5EF4-FFF2-40B4-BE49-F238E27FC236}">
                      <a16:creationId xmlns:a16="http://schemas.microsoft.com/office/drawing/2014/main" id="{975B1A69-3A86-4E6D-AAAA-2A4BCA206F1F}"/>
                    </a:ext>
                  </a:extLst>
                </p:cNvPr>
                <p:cNvSpPr/>
                <p:nvPr/>
              </p:nvSpPr>
              <p:spPr>
                <a:xfrm>
                  <a:off x="5923624" y="4129103"/>
                  <a:ext cx="351635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05" name="矩形 104">
                  <a:extLst>
                    <a:ext uri="{FF2B5EF4-FFF2-40B4-BE49-F238E27FC236}">
                      <a16:creationId xmlns:a16="http://schemas.microsoft.com/office/drawing/2014/main" id="{975B1A69-3A86-4E6D-AAAA-2A4BCA206F1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23624" y="4129103"/>
                  <a:ext cx="351635" cy="369332"/>
                </a:xfrm>
                <a:prstGeom prst="rect">
                  <a:avLst/>
                </a:prstGeom>
                <a:blipFill>
                  <a:blip r:embed="rId3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D46A41D4-5486-4CE1-AF82-96250CC986BC}"/>
                </a:ext>
              </a:extLst>
            </p:cNvPr>
            <p:cNvCxnSpPr>
              <a:cxnSpLocks/>
              <a:stCxn id="104" idx="3"/>
              <a:endCxn id="98" idx="0"/>
            </p:cNvCxnSpPr>
            <p:nvPr/>
          </p:nvCxnSpPr>
          <p:spPr>
            <a:xfrm flipH="1">
              <a:off x="5692177" y="4168361"/>
              <a:ext cx="284174" cy="66014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接连接符 105">
              <a:extLst>
                <a:ext uri="{FF2B5EF4-FFF2-40B4-BE49-F238E27FC236}">
                  <a16:creationId xmlns:a16="http://schemas.microsoft.com/office/drawing/2014/main" id="{89B05301-0543-42B8-8E2A-1333E2E13C71}"/>
                </a:ext>
              </a:extLst>
            </p:cNvPr>
            <p:cNvCxnSpPr>
              <a:cxnSpLocks/>
              <a:stCxn id="104" idx="5"/>
              <a:endCxn id="101" idx="0"/>
            </p:cNvCxnSpPr>
            <p:nvPr/>
          </p:nvCxnSpPr>
          <p:spPr>
            <a:xfrm>
              <a:off x="6230937" y="4168361"/>
              <a:ext cx="235691" cy="66014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" name="矩形 106">
                  <a:extLst>
                    <a:ext uri="{FF2B5EF4-FFF2-40B4-BE49-F238E27FC236}">
                      <a16:creationId xmlns:a16="http://schemas.microsoft.com/office/drawing/2014/main" id="{0C6300E6-3AC1-44A4-A5DF-FDF156FF9AD9}"/>
                    </a:ext>
                  </a:extLst>
                </p:cNvPr>
                <p:cNvSpPr/>
                <p:nvPr/>
              </p:nvSpPr>
              <p:spPr>
                <a:xfrm>
                  <a:off x="6240316" y="3805764"/>
                  <a:ext cx="45794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07" name="矩形 106">
                  <a:extLst>
                    <a:ext uri="{FF2B5EF4-FFF2-40B4-BE49-F238E27FC236}">
                      <a16:creationId xmlns:a16="http://schemas.microsoft.com/office/drawing/2014/main" id="{0C6300E6-3AC1-44A4-A5DF-FDF156FF9AD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40316" y="3805764"/>
                  <a:ext cx="457946" cy="369332"/>
                </a:xfrm>
                <a:prstGeom prst="rect">
                  <a:avLst/>
                </a:prstGeom>
                <a:blipFill>
                  <a:blip r:embed="rId3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8" name="组合 107">
            <a:extLst>
              <a:ext uri="{FF2B5EF4-FFF2-40B4-BE49-F238E27FC236}">
                <a16:creationId xmlns:a16="http://schemas.microsoft.com/office/drawing/2014/main" id="{DAC99E9D-1BE1-4974-AF48-CA48DE6A4888}"/>
              </a:ext>
            </a:extLst>
          </p:cNvPr>
          <p:cNvGrpSpPr/>
          <p:nvPr/>
        </p:nvGrpSpPr>
        <p:grpSpPr>
          <a:xfrm>
            <a:off x="4657950" y="3059577"/>
            <a:ext cx="1445694" cy="1774931"/>
            <a:chOff x="5512157" y="3805764"/>
            <a:chExt cx="1445694" cy="177493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0" name="椭圆 109">
                  <a:extLst>
                    <a:ext uri="{FF2B5EF4-FFF2-40B4-BE49-F238E27FC236}">
                      <a16:creationId xmlns:a16="http://schemas.microsoft.com/office/drawing/2014/main" id="{D4FD9F4E-E000-4B0A-85C3-3E70D90E8BCE}"/>
                    </a:ext>
                  </a:extLst>
                </p:cNvPr>
                <p:cNvSpPr/>
                <p:nvPr/>
              </p:nvSpPr>
              <p:spPr>
                <a:xfrm>
                  <a:off x="5923624" y="3861048"/>
                  <a:ext cx="360040" cy="360040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7</m:t>
                            </m:r>
                          </m:sub>
                        </m:sSub>
                      </m:oMath>
                    </m:oMathPara>
                  </a14:m>
                  <a:endParaRPr lang="zh-CN" altLang="en-US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110" name="椭圆 109">
                  <a:extLst>
                    <a:ext uri="{FF2B5EF4-FFF2-40B4-BE49-F238E27FC236}">
                      <a16:creationId xmlns:a16="http://schemas.microsoft.com/office/drawing/2014/main" id="{D4FD9F4E-E000-4B0A-85C3-3E70D90E8BC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23624" y="3861048"/>
                  <a:ext cx="360040" cy="360040"/>
                </a:xfrm>
                <a:prstGeom prst="ellipse">
                  <a:avLst/>
                </a:prstGeom>
                <a:blipFill>
                  <a:blip r:embed="rId38"/>
                  <a:stretch>
                    <a:fillRect/>
                  </a:stretch>
                </a:blipFill>
                <a:ln w="190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1" name="矩形 110">
                  <a:extLst>
                    <a:ext uri="{FF2B5EF4-FFF2-40B4-BE49-F238E27FC236}">
                      <a16:creationId xmlns:a16="http://schemas.microsoft.com/office/drawing/2014/main" id="{A38699E3-7D70-41DC-94A2-3724CB049390}"/>
                    </a:ext>
                  </a:extLst>
                </p:cNvPr>
                <p:cNvSpPr/>
                <p:nvPr/>
              </p:nvSpPr>
              <p:spPr>
                <a:xfrm>
                  <a:off x="5923624" y="4129103"/>
                  <a:ext cx="351635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11" name="矩形 110">
                  <a:extLst>
                    <a:ext uri="{FF2B5EF4-FFF2-40B4-BE49-F238E27FC236}">
                      <a16:creationId xmlns:a16="http://schemas.microsoft.com/office/drawing/2014/main" id="{A38699E3-7D70-41DC-94A2-3724CB04939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23624" y="4129103"/>
                  <a:ext cx="351635" cy="369332"/>
                </a:xfrm>
                <a:prstGeom prst="rect">
                  <a:avLst/>
                </a:prstGeom>
                <a:blipFill>
                  <a:blip r:embed="rId3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2" name="直接连接符 111">
              <a:extLst>
                <a:ext uri="{FF2B5EF4-FFF2-40B4-BE49-F238E27FC236}">
                  <a16:creationId xmlns:a16="http://schemas.microsoft.com/office/drawing/2014/main" id="{FF8996AA-B00F-485F-9AE6-2B54E9D52DD8}"/>
                </a:ext>
              </a:extLst>
            </p:cNvPr>
            <p:cNvCxnSpPr>
              <a:cxnSpLocks/>
              <a:stCxn id="110" idx="3"/>
              <a:endCxn id="94" idx="0"/>
            </p:cNvCxnSpPr>
            <p:nvPr/>
          </p:nvCxnSpPr>
          <p:spPr>
            <a:xfrm flipH="1">
              <a:off x="5512157" y="4168361"/>
              <a:ext cx="464194" cy="141233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直接连接符 112">
              <a:extLst>
                <a:ext uri="{FF2B5EF4-FFF2-40B4-BE49-F238E27FC236}">
                  <a16:creationId xmlns:a16="http://schemas.microsoft.com/office/drawing/2014/main" id="{9EE5BC03-05B0-4EC6-9A59-BE7A7ACCCA6E}"/>
                </a:ext>
              </a:extLst>
            </p:cNvPr>
            <p:cNvCxnSpPr>
              <a:cxnSpLocks/>
              <a:stCxn id="110" idx="5"/>
              <a:endCxn id="104" idx="0"/>
            </p:cNvCxnSpPr>
            <p:nvPr/>
          </p:nvCxnSpPr>
          <p:spPr>
            <a:xfrm>
              <a:off x="6230937" y="4168361"/>
              <a:ext cx="726914" cy="4388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4" name="矩形 113">
                  <a:extLst>
                    <a:ext uri="{FF2B5EF4-FFF2-40B4-BE49-F238E27FC236}">
                      <a16:creationId xmlns:a16="http://schemas.microsoft.com/office/drawing/2014/main" id="{4610715B-2B7B-4D13-A55A-1037405017EC}"/>
                    </a:ext>
                  </a:extLst>
                </p:cNvPr>
                <p:cNvSpPr/>
                <p:nvPr/>
              </p:nvSpPr>
              <p:spPr>
                <a:xfrm>
                  <a:off x="6240316" y="3805764"/>
                  <a:ext cx="385682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14" name="矩形 113">
                  <a:extLst>
                    <a:ext uri="{FF2B5EF4-FFF2-40B4-BE49-F238E27FC236}">
                      <a16:creationId xmlns:a16="http://schemas.microsoft.com/office/drawing/2014/main" id="{4610715B-2B7B-4D13-A55A-1037405017E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40316" y="3805764"/>
                  <a:ext cx="385682" cy="369332"/>
                </a:xfrm>
                <a:prstGeom prst="rect">
                  <a:avLst/>
                </a:prstGeom>
                <a:blipFill>
                  <a:blip r:embed="rId4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矩形 114">
                <a:extLst>
                  <a:ext uri="{FF2B5EF4-FFF2-40B4-BE49-F238E27FC236}">
                    <a16:creationId xmlns:a16="http://schemas.microsoft.com/office/drawing/2014/main" id="{236181D6-1B78-485A-B7CC-125257ED69AC}"/>
                  </a:ext>
                </a:extLst>
              </p:cNvPr>
              <p:cNvSpPr/>
              <p:nvPr/>
            </p:nvSpPr>
            <p:spPr>
              <a:xfrm>
                <a:off x="5553123" y="3052842"/>
                <a:ext cx="48263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5" name="矩形 114">
                <a:extLst>
                  <a:ext uri="{FF2B5EF4-FFF2-40B4-BE49-F238E27FC236}">
                    <a16:creationId xmlns:a16="http://schemas.microsoft.com/office/drawing/2014/main" id="{236181D6-1B78-485A-B7CC-125257ED69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3123" y="3052842"/>
                <a:ext cx="482633" cy="369332"/>
              </a:xfrm>
              <a:prstGeom prst="rect">
                <a:avLst/>
              </a:prstGeom>
              <a:blipFill>
                <a:blip r:embed="rId4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6" name="组合 115">
            <a:extLst>
              <a:ext uri="{FF2B5EF4-FFF2-40B4-BE49-F238E27FC236}">
                <a16:creationId xmlns:a16="http://schemas.microsoft.com/office/drawing/2014/main" id="{81A26650-D86E-4F3B-908E-962A3636F433}"/>
              </a:ext>
            </a:extLst>
          </p:cNvPr>
          <p:cNvGrpSpPr/>
          <p:nvPr/>
        </p:nvGrpSpPr>
        <p:grpSpPr>
          <a:xfrm>
            <a:off x="2507456" y="4869160"/>
            <a:ext cx="365805" cy="738664"/>
            <a:chOff x="2972718" y="4834508"/>
            <a:chExt cx="365805" cy="73866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7" name="椭圆 116">
                  <a:extLst>
                    <a:ext uri="{FF2B5EF4-FFF2-40B4-BE49-F238E27FC236}">
                      <a16:creationId xmlns:a16="http://schemas.microsoft.com/office/drawing/2014/main" id="{15DACE1F-724E-4B86-8B6D-F65173BE2592}"/>
                    </a:ext>
                  </a:extLst>
                </p:cNvPr>
                <p:cNvSpPr/>
                <p:nvPr/>
              </p:nvSpPr>
              <p:spPr>
                <a:xfrm>
                  <a:off x="2975600" y="4834508"/>
                  <a:ext cx="360040" cy="360040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8</m:t>
                            </m:r>
                          </m:sub>
                        </m:sSub>
                      </m:oMath>
                    </m:oMathPara>
                  </a14:m>
                  <a:endParaRPr lang="zh-CN" altLang="en-US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117" name="椭圆 116">
                  <a:extLst>
                    <a:ext uri="{FF2B5EF4-FFF2-40B4-BE49-F238E27FC236}">
                      <a16:creationId xmlns:a16="http://schemas.microsoft.com/office/drawing/2014/main" id="{15DACE1F-724E-4B86-8B6D-F65173BE259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75600" y="4834508"/>
                  <a:ext cx="360040" cy="360040"/>
                </a:xfrm>
                <a:prstGeom prst="ellipse">
                  <a:avLst/>
                </a:prstGeom>
                <a:blipFill>
                  <a:blip r:embed="rId42"/>
                  <a:stretch>
                    <a:fillRect/>
                  </a:stretch>
                </a:blipFill>
                <a:ln w="190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8" name="矩形 117">
                  <a:extLst>
                    <a:ext uri="{FF2B5EF4-FFF2-40B4-BE49-F238E27FC236}">
                      <a16:creationId xmlns:a16="http://schemas.microsoft.com/office/drawing/2014/main" id="{BD5020DE-5747-481C-BF8E-8E143FD399D4}"/>
                    </a:ext>
                  </a:extLst>
                </p:cNvPr>
                <p:cNvSpPr/>
                <p:nvPr/>
              </p:nvSpPr>
              <p:spPr>
                <a:xfrm>
                  <a:off x="2972718" y="5203840"/>
                  <a:ext cx="365805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18" name="矩形 117">
                  <a:extLst>
                    <a:ext uri="{FF2B5EF4-FFF2-40B4-BE49-F238E27FC236}">
                      <a16:creationId xmlns:a16="http://schemas.microsoft.com/office/drawing/2014/main" id="{BD5020DE-5747-481C-BF8E-8E143FD399D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72718" y="5203840"/>
                  <a:ext cx="365805" cy="369332"/>
                </a:xfrm>
                <a:prstGeom prst="rect">
                  <a:avLst/>
                </a:prstGeom>
                <a:blipFill>
                  <a:blip r:embed="rId2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矩形 118">
                <a:extLst>
                  <a:ext uri="{FF2B5EF4-FFF2-40B4-BE49-F238E27FC236}">
                    <a16:creationId xmlns:a16="http://schemas.microsoft.com/office/drawing/2014/main" id="{CB428B46-583B-4774-AB90-9B873DF822CE}"/>
                  </a:ext>
                </a:extLst>
              </p:cNvPr>
              <p:cNvSpPr/>
              <p:nvPr/>
            </p:nvSpPr>
            <p:spPr>
              <a:xfrm>
                <a:off x="5050053" y="4834508"/>
                <a:ext cx="54450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9" name="矩形 118">
                <a:extLst>
                  <a:ext uri="{FF2B5EF4-FFF2-40B4-BE49-F238E27FC236}">
                    <a16:creationId xmlns:a16="http://schemas.microsoft.com/office/drawing/2014/main" id="{CB428B46-583B-4774-AB90-9B873DF822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0053" y="4834508"/>
                <a:ext cx="544508" cy="369332"/>
              </a:xfrm>
              <a:prstGeom prst="rect">
                <a:avLst/>
              </a:prstGeom>
              <a:blipFill>
                <a:blip r:embed="rId4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矩形 119">
                <a:extLst>
                  <a:ext uri="{FF2B5EF4-FFF2-40B4-BE49-F238E27FC236}">
                    <a16:creationId xmlns:a16="http://schemas.microsoft.com/office/drawing/2014/main" id="{B2980EBE-FB96-4FED-A745-8A60F6DDD942}"/>
                  </a:ext>
                </a:extLst>
              </p:cNvPr>
              <p:cNvSpPr/>
              <p:nvPr/>
            </p:nvSpPr>
            <p:spPr>
              <a:xfrm>
                <a:off x="6476007" y="3805764"/>
                <a:ext cx="5377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0" name="矩形 119">
                <a:extLst>
                  <a:ext uri="{FF2B5EF4-FFF2-40B4-BE49-F238E27FC236}">
                    <a16:creationId xmlns:a16="http://schemas.microsoft.com/office/drawing/2014/main" id="{B2980EBE-FB96-4FED-A745-8A60F6DDD9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6007" y="3805764"/>
                <a:ext cx="537775" cy="369332"/>
              </a:xfrm>
              <a:prstGeom prst="rect">
                <a:avLst/>
              </a:prstGeom>
              <a:blipFill>
                <a:blip r:embed="rId4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矩形 120">
                <a:extLst>
                  <a:ext uri="{FF2B5EF4-FFF2-40B4-BE49-F238E27FC236}">
                    <a16:creationId xmlns:a16="http://schemas.microsoft.com/office/drawing/2014/main" id="{1B0BA4B3-E630-45B1-8525-8B48859421E2}"/>
                  </a:ext>
                </a:extLst>
              </p:cNvPr>
              <p:cNvSpPr/>
              <p:nvPr/>
            </p:nvSpPr>
            <p:spPr>
              <a:xfrm>
                <a:off x="5840924" y="3043731"/>
                <a:ext cx="54450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1" name="矩形 120">
                <a:extLst>
                  <a:ext uri="{FF2B5EF4-FFF2-40B4-BE49-F238E27FC236}">
                    <a16:creationId xmlns:a16="http://schemas.microsoft.com/office/drawing/2014/main" id="{1B0BA4B3-E630-45B1-8525-8B48859421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0924" y="3043731"/>
                <a:ext cx="544508" cy="369332"/>
              </a:xfrm>
              <a:prstGeom prst="rect">
                <a:avLst/>
              </a:prstGeom>
              <a:blipFill>
                <a:blip r:embed="rId4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2" name="组合 121">
            <a:extLst>
              <a:ext uri="{FF2B5EF4-FFF2-40B4-BE49-F238E27FC236}">
                <a16:creationId xmlns:a16="http://schemas.microsoft.com/office/drawing/2014/main" id="{E9339325-C549-4FA6-A829-6EBF9A15B5ED}"/>
              </a:ext>
            </a:extLst>
          </p:cNvPr>
          <p:cNvGrpSpPr/>
          <p:nvPr/>
        </p:nvGrpSpPr>
        <p:grpSpPr>
          <a:xfrm>
            <a:off x="5819470" y="3811762"/>
            <a:ext cx="2091739" cy="1069475"/>
            <a:chOff x="4606523" y="3805764"/>
            <a:chExt cx="2091739" cy="106947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3" name="椭圆 122">
                  <a:extLst>
                    <a:ext uri="{FF2B5EF4-FFF2-40B4-BE49-F238E27FC236}">
                      <a16:creationId xmlns:a16="http://schemas.microsoft.com/office/drawing/2014/main" id="{13BDF32A-3835-411C-A260-A9080F8F5786}"/>
                    </a:ext>
                  </a:extLst>
                </p:cNvPr>
                <p:cNvSpPr/>
                <p:nvPr/>
              </p:nvSpPr>
              <p:spPr>
                <a:xfrm>
                  <a:off x="5923624" y="3861048"/>
                  <a:ext cx="360040" cy="360040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9</m:t>
                            </m:r>
                          </m:sub>
                        </m:sSub>
                      </m:oMath>
                    </m:oMathPara>
                  </a14:m>
                  <a:endParaRPr lang="zh-CN" altLang="en-US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123" name="椭圆 122">
                  <a:extLst>
                    <a:ext uri="{FF2B5EF4-FFF2-40B4-BE49-F238E27FC236}">
                      <a16:creationId xmlns:a16="http://schemas.microsoft.com/office/drawing/2014/main" id="{13BDF32A-3835-411C-A260-A9080F8F578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23624" y="3861048"/>
                  <a:ext cx="360040" cy="360040"/>
                </a:xfrm>
                <a:prstGeom prst="ellipse">
                  <a:avLst/>
                </a:prstGeom>
                <a:blipFill>
                  <a:blip r:embed="rId46"/>
                  <a:stretch>
                    <a:fillRect/>
                  </a:stretch>
                </a:blipFill>
                <a:ln w="190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4" name="矩形 123">
                  <a:extLst>
                    <a:ext uri="{FF2B5EF4-FFF2-40B4-BE49-F238E27FC236}">
                      <a16:creationId xmlns:a16="http://schemas.microsoft.com/office/drawing/2014/main" id="{F48828BF-6A31-4BA4-BCC4-9D5BCC11A4D3}"/>
                    </a:ext>
                  </a:extLst>
                </p:cNvPr>
                <p:cNvSpPr/>
                <p:nvPr/>
              </p:nvSpPr>
              <p:spPr>
                <a:xfrm>
                  <a:off x="5698493" y="4037242"/>
                  <a:ext cx="41069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24" name="矩形 123">
                  <a:extLst>
                    <a:ext uri="{FF2B5EF4-FFF2-40B4-BE49-F238E27FC236}">
                      <a16:creationId xmlns:a16="http://schemas.microsoft.com/office/drawing/2014/main" id="{F48828BF-6A31-4BA4-BCC4-9D5BCC11A4D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98493" y="4037242"/>
                  <a:ext cx="410690" cy="369332"/>
                </a:xfrm>
                <a:prstGeom prst="rect">
                  <a:avLst/>
                </a:prstGeom>
                <a:blipFill>
                  <a:blip r:embed="rId4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5" name="直接连接符 124">
              <a:extLst>
                <a:ext uri="{FF2B5EF4-FFF2-40B4-BE49-F238E27FC236}">
                  <a16:creationId xmlns:a16="http://schemas.microsoft.com/office/drawing/2014/main" id="{BE46D885-819E-4C54-8F0C-535F243CB2B4}"/>
                </a:ext>
              </a:extLst>
            </p:cNvPr>
            <p:cNvCxnSpPr>
              <a:cxnSpLocks/>
              <a:stCxn id="123" idx="2"/>
              <a:endCxn id="98" idx="7"/>
            </p:cNvCxnSpPr>
            <p:nvPr/>
          </p:nvCxnSpPr>
          <p:spPr>
            <a:xfrm flipH="1">
              <a:off x="4606523" y="4041068"/>
              <a:ext cx="1317101" cy="83417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直接连接符 125">
              <a:extLst>
                <a:ext uri="{FF2B5EF4-FFF2-40B4-BE49-F238E27FC236}">
                  <a16:creationId xmlns:a16="http://schemas.microsoft.com/office/drawing/2014/main" id="{92C06E5D-6BA5-4991-96FB-4997B8F0276A}"/>
                </a:ext>
              </a:extLst>
            </p:cNvPr>
            <p:cNvCxnSpPr>
              <a:cxnSpLocks/>
              <a:stCxn id="124" idx="3"/>
              <a:endCxn id="101" idx="7"/>
            </p:cNvCxnSpPr>
            <p:nvPr/>
          </p:nvCxnSpPr>
          <p:spPr>
            <a:xfrm flipH="1">
              <a:off x="5380974" y="4221908"/>
              <a:ext cx="728209" cy="65333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7" name="矩形 126">
                  <a:extLst>
                    <a:ext uri="{FF2B5EF4-FFF2-40B4-BE49-F238E27FC236}">
                      <a16:creationId xmlns:a16="http://schemas.microsoft.com/office/drawing/2014/main" id="{CBCE89DA-20B8-424B-9E40-91DA6A0DF044}"/>
                    </a:ext>
                  </a:extLst>
                </p:cNvPr>
                <p:cNvSpPr/>
                <p:nvPr/>
              </p:nvSpPr>
              <p:spPr>
                <a:xfrm>
                  <a:off x="6240316" y="3805764"/>
                  <a:ext cx="45794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27" name="矩形 126">
                  <a:extLst>
                    <a:ext uri="{FF2B5EF4-FFF2-40B4-BE49-F238E27FC236}">
                      <a16:creationId xmlns:a16="http://schemas.microsoft.com/office/drawing/2014/main" id="{CBCE89DA-20B8-424B-9E40-91DA6A0DF04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40316" y="3805764"/>
                  <a:ext cx="457946" cy="369332"/>
                </a:xfrm>
                <a:prstGeom prst="rect">
                  <a:avLst/>
                </a:prstGeom>
                <a:blipFill>
                  <a:blip r:embed="rId4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8" name="组合 127">
            <a:extLst>
              <a:ext uri="{FF2B5EF4-FFF2-40B4-BE49-F238E27FC236}">
                <a16:creationId xmlns:a16="http://schemas.microsoft.com/office/drawing/2014/main" id="{75A30DC1-069E-4D9A-9D91-5A3376737AAB}"/>
              </a:ext>
            </a:extLst>
          </p:cNvPr>
          <p:cNvGrpSpPr/>
          <p:nvPr/>
        </p:nvGrpSpPr>
        <p:grpSpPr>
          <a:xfrm>
            <a:off x="5249437" y="2242507"/>
            <a:ext cx="2078129" cy="1624539"/>
            <a:chOff x="4558257" y="3805764"/>
            <a:chExt cx="2078129" cy="162453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9" name="椭圆 128">
                  <a:extLst>
                    <a:ext uri="{FF2B5EF4-FFF2-40B4-BE49-F238E27FC236}">
                      <a16:creationId xmlns:a16="http://schemas.microsoft.com/office/drawing/2014/main" id="{B67A8B2E-F637-4D7D-8C41-42ED47EBD4CC}"/>
                    </a:ext>
                  </a:extLst>
                </p:cNvPr>
                <p:cNvSpPr/>
                <p:nvPr/>
              </p:nvSpPr>
              <p:spPr>
                <a:xfrm>
                  <a:off x="5923624" y="3861048"/>
                  <a:ext cx="360040" cy="360040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10</m:t>
                            </m:r>
                          </m:sub>
                        </m:sSub>
                      </m:oMath>
                    </m:oMathPara>
                  </a14:m>
                  <a:endParaRPr lang="zh-CN" altLang="en-US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129" name="椭圆 128">
                  <a:extLst>
                    <a:ext uri="{FF2B5EF4-FFF2-40B4-BE49-F238E27FC236}">
                      <a16:creationId xmlns:a16="http://schemas.microsoft.com/office/drawing/2014/main" id="{B67A8B2E-F637-4D7D-8C41-42ED47EBD4C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23624" y="3861048"/>
                  <a:ext cx="360040" cy="360040"/>
                </a:xfrm>
                <a:prstGeom prst="ellipse">
                  <a:avLst/>
                </a:prstGeom>
                <a:blipFill>
                  <a:blip r:embed="rId49"/>
                  <a:stretch>
                    <a:fillRect r="-16129"/>
                  </a:stretch>
                </a:blipFill>
                <a:ln w="190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0" name="矩形 129">
                  <a:extLst>
                    <a:ext uri="{FF2B5EF4-FFF2-40B4-BE49-F238E27FC236}">
                      <a16:creationId xmlns:a16="http://schemas.microsoft.com/office/drawing/2014/main" id="{420C169F-26A9-4857-8C3C-A54879CE8224}"/>
                    </a:ext>
                  </a:extLst>
                </p:cNvPr>
                <p:cNvSpPr/>
                <p:nvPr/>
              </p:nvSpPr>
              <p:spPr>
                <a:xfrm>
                  <a:off x="5923624" y="4129103"/>
                  <a:ext cx="351635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30" name="矩形 129">
                  <a:extLst>
                    <a:ext uri="{FF2B5EF4-FFF2-40B4-BE49-F238E27FC236}">
                      <a16:creationId xmlns:a16="http://schemas.microsoft.com/office/drawing/2014/main" id="{420C169F-26A9-4857-8C3C-A54879CE822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23624" y="4129103"/>
                  <a:ext cx="351635" cy="369332"/>
                </a:xfrm>
                <a:prstGeom prst="rect">
                  <a:avLst/>
                </a:prstGeom>
                <a:blipFill>
                  <a:blip r:embed="rId5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1" name="直接连接符 130">
              <a:extLst>
                <a:ext uri="{FF2B5EF4-FFF2-40B4-BE49-F238E27FC236}">
                  <a16:creationId xmlns:a16="http://schemas.microsoft.com/office/drawing/2014/main" id="{AB5ED8E2-73D5-43EC-82B0-94A5617871A2}"/>
                </a:ext>
              </a:extLst>
            </p:cNvPr>
            <p:cNvCxnSpPr>
              <a:cxnSpLocks/>
              <a:stCxn id="129" idx="3"/>
              <a:endCxn id="110" idx="0"/>
            </p:cNvCxnSpPr>
            <p:nvPr/>
          </p:nvCxnSpPr>
          <p:spPr>
            <a:xfrm flipH="1">
              <a:off x="4558257" y="4168361"/>
              <a:ext cx="1418094" cy="50975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直接连接符 131">
              <a:extLst>
                <a:ext uri="{FF2B5EF4-FFF2-40B4-BE49-F238E27FC236}">
                  <a16:creationId xmlns:a16="http://schemas.microsoft.com/office/drawing/2014/main" id="{AF57A847-46E2-4D6B-874A-0185AA5DEAF9}"/>
                </a:ext>
              </a:extLst>
            </p:cNvPr>
            <p:cNvCxnSpPr>
              <a:cxnSpLocks/>
              <a:stCxn id="129" idx="5"/>
              <a:endCxn id="123" idx="0"/>
            </p:cNvCxnSpPr>
            <p:nvPr/>
          </p:nvCxnSpPr>
          <p:spPr>
            <a:xfrm>
              <a:off x="6230937" y="4168361"/>
              <a:ext cx="394474" cy="126194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3" name="矩形 132">
                  <a:extLst>
                    <a:ext uri="{FF2B5EF4-FFF2-40B4-BE49-F238E27FC236}">
                      <a16:creationId xmlns:a16="http://schemas.microsoft.com/office/drawing/2014/main" id="{4946C791-036F-4658-A0BE-50A53494FBE6}"/>
                    </a:ext>
                  </a:extLst>
                </p:cNvPr>
                <p:cNvSpPr/>
                <p:nvPr/>
              </p:nvSpPr>
              <p:spPr>
                <a:xfrm>
                  <a:off x="6240316" y="3805764"/>
                  <a:ext cx="39607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33" name="矩形 132">
                  <a:extLst>
                    <a:ext uri="{FF2B5EF4-FFF2-40B4-BE49-F238E27FC236}">
                      <a16:creationId xmlns:a16="http://schemas.microsoft.com/office/drawing/2014/main" id="{4946C791-036F-4658-A0BE-50A53494FBE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40316" y="3805764"/>
                  <a:ext cx="396070" cy="369332"/>
                </a:xfrm>
                <a:prstGeom prst="rect">
                  <a:avLst/>
                </a:prstGeom>
                <a:blipFill>
                  <a:blip r:embed="rId5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146512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4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6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7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00"/>
                            </p:stCondLst>
                            <p:childTnLst>
                              <p:par>
                                <p:cTn id="8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9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500"/>
                            </p:stCondLst>
                            <p:childTnLst>
                              <p:par>
                                <p:cTn id="9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1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1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500"/>
                            </p:stCondLst>
                            <p:childTnLst>
                              <p:par>
                                <p:cTn id="11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6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2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3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500"/>
                            </p:stCondLst>
                            <p:childTnLst>
                              <p:par>
                                <p:cTn id="13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0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2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44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500"/>
                            </p:stCondLst>
                            <p:childTnLst>
                              <p:par>
                                <p:cTn id="14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4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22" presetClass="exit" presetSubtype="1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58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500"/>
                            </p:stCondLst>
                            <p:childTnLst>
                              <p:par>
                                <p:cTn id="16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3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8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22" presetClass="exit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72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>
                      <p:stCondLst>
                        <p:cond delay="indefinite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2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7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 animBg="1"/>
      <p:bldP spid="66" grpId="1" animBg="1"/>
      <p:bldP spid="69" grpId="0" animBg="1"/>
      <p:bldP spid="69" grpId="1" animBg="1"/>
      <p:bldP spid="70" grpId="0" animBg="1"/>
      <p:bldP spid="70" grpId="1" animBg="1"/>
      <p:bldP spid="71" grpId="0" animBg="1"/>
      <p:bldP spid="71" grpId="1" animBg="1"/>
      <p:bldP spid="72" grpId="0" animBg="1"/>
      <p:bldP spid="72" grpId="1" animBg="1"/>
      <p:bldP spid="73" grpId="0" animBg="1"/>
      <p:bldP spid="73" grpId="1" animBg="1"/>
      <p:bldP spid="75" grpId="0" animBg="1"/>
      <p:bldP spid="75" grpId="1" animBg="1"/>
      <p:bldP spid="77" grpId="0" animBg="1"/>
      <p:bldP spid="77" grpId="1" animBg="1"/>
      <p:bldP spid="80" grpId="0" animBg="1"/>
      <p:bldP spid="80" grpId="2" animBg="1"/>
      <p:bldP spid="83" grpId="0" animBg="1"/>
      <p:bldP spid="83" grpId="1" animBg="1"/>
      <p:bldP spid="115" grpId="0"/>
      <p:bldP spid="115" grpId="1"/>
      <p:bldP spid="119" grpId="0"/>
      <p:bldP spid="120" grpId="0"/>
      <p:bldP spid="121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557521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基本块的</a:t>
            </a:r>
            <a:r>
              <a:rPr lang="en-US" altLang="zh-CN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DAG</a:t>
            </a:r>
            <a:r>
              <a:rPr lang="zh-CN" altLang="en-US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优化算法</a:t>
            </a: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35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35496" y="35913"/>
            <a:ext cx="3715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10.2.2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基本块的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DAG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表示及其应用</a:t>
            </a:r>
          </a:p>
        </p:txBody>
      </p:sp>
      <p:sp>
        <p:nvSpPr>
          <p:cNvPr id="109" name="TextBox 8">
            <a:extLst>
              <a:ext uri="{FF2B5EF4-FFF2-40B4-BE49-F238E27FC236}">
                <a16:creationId xmlns:a16="http://schemas.microsoft.com/office/drawing/2014/main" id="{445BB5B7-DF8F-414A-86B6-AA4FAD8781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520" y="1142296"/>
            <a:ext cx="8768070" cy="499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0" indent="0">
              <a:lnSpc>
                <a:spcPct val="150000"/>
              </a:lnSpc>
              <a:spcBef>
                <a:spcPct val="20000"/>
              </a:spcBef>
              <a:buClrTx/>
            </a:pPr>
            <a:r>
              <a:rPr lang="en-US" altLang="zh-CN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【</a:t>
            </a:r>
            <a:r>
              <a:rPr lang="zh-CN" altLang="en-US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例</a:t>
            </a:r>
            <a:r>
              <a:rPr lang="en-US" altLang="zh-CN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10.5】</a:t>
            </a:r>
            <a:r>
              <a:rPr lang="zh-CN" altLang="en-US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按构造</a:t>
            </a:r>
            <a:r>
              <a:rPr lang="en-US" altLang="zh-CN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DAG</a:t>
            </a:r>
            <a:r>
              <a:rPr lang="zh-CN" altLang="en-US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结点的顺序重构中间代码。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28A54FCC-4701-42D3-9678-90131A3A8B37}"/>
                  </a:ext>
                </a:extLst>
              </p:cNvPr>
              <p:cNvSpPr/>
              <p:nvPr/>
            </p:nvSpPr>
            <p:spPr bwMode="auto">
              <a:xfrm>
                <a:off x="251520" y="1916832"/>
                <a:ext cx="1872208" cy="36004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algn="l" eaLnBrk="1" hangingPunct="1"/>
                <a:r>
                  <a:rPr lang="en-US" altLang="zh-CN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(1)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=3.14</m:t>
                    </m:r>
                  </m:oMath>
                </a14:m>
                <a:endParaRPr lang="zh-CN" alt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28A54FCC-4701-42D3-9678-90131A3A8B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1520" y="1916832"/>
                <a:ext cx="1872208" cy="360040"/>
              </a:xfrm>
              <a:prstGeom prst="rect">
                <a:avLst/>
              </a:prstGeom>
              <a:blipFill>
                <a:blip r:embed="rId3"/>
                <a:stretch>
                  <a:fillRect l="-2265" t="-8065" b="-24194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矩形 55">
                <a:extLst>
                  <a:ext uri="{FF2B5EF4-FFF2-40B4-BE49-F238E27FC236}">
                    <a16:creationId xmlns:a16="http://schemas.microsoft.com/office/drawing/2014/main" id="{01FD36E6-B52C-4D48-910F-A675E5A5A92B}"/>
                  </a:ext>
                </a:extLst>
              </p:cNvPr>
              <p:cNvSpPr/>
              <p:nvPr/>
            </p:nvSpPr>
            <p:spPr bwMode="auto">
              <a:xfrm>
                <a:off x="251520" y="2276872"/>
                <a:ext cx="1872208" cy="36004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algn="l" eaLnBrk="1" hangingPunct="1"/>
                <a:r>
                  <a:rPr lang="en-US" altLang="zh-CN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(2)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=2∗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zh-CN" alt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6" name="矩形 55">
                <a:extLst>
                  <a:ext uri="{FF2B5EF4-FFF2-40B4-BE49-F238E27FC236}">
                    <a16:creationId xmlns:a16="http://schemas.microsoft.com/office/drawing/2014/main" id="{01FD36E6-B52C-4D48-910F-A675E5A5A9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1520" y="2276872"/>
                <a:ext cx="1872208" cy="360040"/>
              </a:xfrm>
              <a:prstGeom prst="rect">
                <a:avLst/>
              </a:prstGeom>
              <a:blipFill>
                <a:blip r:embed="rId4"/>
                <a:stretch>
                  <a:fillRect l="-2265" t="-8197" b="-24590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矩形 56">
                <a:extLst>
                  <a:ext uri="{FF2B5EF4-FFF2-40B4-BE49-F238E27FC236}">
                    <a16:creationId xmlns:a16="http://schemas.microsoft.com/office/drawing/2014/main" id="{F5C96C05-A963-44C0-AF55-FC529E493200}"/>
                  </a:ext>
                </a:extLst>
              </p:cNvPr>
              <p:cNvSpPr/>
              <p:nvPr/>
            </p:nvSpPr>
            <p:spPr bwMode="auto">
              <a:xfrm>
                <a:off x="251520" y="2636912"/>
                <a:ext cx="1872208" cy="36004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algn="l" eaLnBrk="1" hangingPunct="1"/>
                <a:r>
                  <a:rPr lang="en-US" altLang="zh-CN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(3)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endParaRPr lang="zh-CN" alt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7" name="矩形 56">
                <a:extLst>
                  <a:ext uri="{FF2B5EF4-FFF2-40B4-BE49-F238E27FC236}">
                    <a16:creationId xmlns:a16="http://schemas.microsoft.com/office/drawing/2014/main" id="{F5C96C05-A963-44C0-AF55-FC529E49320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1520" y="2636912"/>
                <a:ext cx="1872208" cy="360040"/>
              </a:xfrm>
              <a:prstGeom prst="rect">
                <a:avLst/>
              </a:prstGeom>
              <a:blipFill>
                <a:blip r:embed="rId5"/>
                <a:stretch>
                  <a:fillRect l="-2265" t="-8197" b="-24590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矩形 57">
                <a:extLst>
                  <a:ext uri="{FF2B5EF4-FFF2-40B4-BE49-F238E27FC236}">
                    <a16:creationId xmlns:a16="http://schemas.microsoft.com/office/drawing/2014/main" id="{1A76CE84-5FD4-457B-9F94-ABC295CD801A}"/>
                  </a:ext>
                </a:extLst>
              </p:cNvPr>
              <p:cNvSpPr/>
              <p:nvPr/>
            </p:nvSpPr>
            <p:spPr bwMode="auto">
              <a:xfrm>
                <a:off x="251520" y="2996952"/>
                <a:ext cx="1872208" cy="36004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:r>
                  <a:rPr lang="en-US" altLang="zh-CN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(4)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zh-CN" alt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8" name="矩形 57">
                <a:extLst>
                  <a:ext uri="{FF2B5EF4-FFF2-40B4-BE49-F238E27FC236}">
                    <a16:creationId xmlns:a16="http://schemas.microsoft.com/office/drawing/2014/main" id="{1A76CE84-5FD4-457B-9F94-ABC295CD80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1520" y="2996952"/>
                <a:ext cx="1872208" cy="360040"/>
              </a:xfrm>
              <a:prstGeom prst="rect">
                <a:avLst/>
              </a:prstGeom>
              <a:blipFill>
                <a:blip r:embed="rId6"/>
                <a:stretch>
                  <a:fillRect l="-2265" t="-8197" b="-24590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矩形 58">
                <a:extLst>
                  <a:ext uri="{FF2B5EF4-FFF2-40B4-BE49-F238E27FC236}">
                    <a16:creationId xmlns:a16="http://schemas.microsoft.com/office/drawing/2014/main" id="{E01464C8-3C49-4A43-995B-A4B3A4510A2D}"/>
                  </a:ext>
                </a:extLst>
              </p:cNvPr>
              <p:cNvSpPr/>
              <p:nvPr/>
            </p:nvSpPr>
            <p:spPr bwMode="auto">
              <a:xfrm>
                <a:off x="251520" y="3356992"/>
                <a:ext cx="1872208" cy="36004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:r>
                  <a:rPr lang="en-US" altLang="zh-CN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(5)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zh-CN" alt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9" name="矩形 58">
                <a:extLst>
                  <a:ext uri="{FF2B5EF4-FFF2-40B4-BE49-F238E27FC236}">
                    <a16:creationId xmlns:a16="http://schemas.microsoft.com/office/drawing/2014/main" id="{E01464C8-3C49-4A43-995B-A4B3A4510A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1520" y="3356992"/>
                <a:ext cx="1872208" cy="360040"/>
              </a:xfrm>
              <a:prstGeom prst="rect">
                <a:avLst/>
              </a:prstGeom>
              <a:blipFill>
                <a:blip r:embed="rId7"/>
                <a:stretch>
                  <a:fillRect l="-2265" t="-8197" b="-24590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矩形 59">
                <a:extLst>
                  <a:ext uri="{FF2B5EF4-FFF2-40B4-BE49-F238E27FC236}">
                    <a16:creationId xmlns:a16="http://schemas.microsoft.com/office/drawing/2014/main" id="{C9AF96E5-333A-4AC4-BA20-074D0121201C}"/>
                  </a:ext>
                </a:extLst>
              </p:cNvPr>
              <p:cNvSpPr/>
              <p:nvPr/>
            </p:nvSpPr>
            <p:spPr bwMode="auto">
              <a:xfrm>
                <a:off x="251520" y="3717032"/>
                <a:ext cx="1872208" cy="36004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:r>
                  <a:rPr lang="en-US" altLang="zh-CN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(6)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=2∗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zh-CN" alt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0" name="矩形 59">
                <a:extLst>
                  <a:ext uri="{FF2B5EF4-FFF2-40B4-BE49-F238E27FC236}">
                    <a16:creationId xmlns:a16="http://schemas.microsoft.com/office/drawing/2014/main" id="{C9AF96E5-333A-4AC4-BA20-074D012120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1520" y="3717032"/>
                <a:ext cx="1872208" cy="360040"/>
              </a:xfrm>
              <a:prstGeom prst="rect">
                <a:avLst/>
              </a:prstGeom>
              <a:blipFill>
                <a:blip r:embed="rId8"/>
                <a:stretch>
                  <a:fillRect l="-2265" t="-8197" b="-24590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矩形 60">
                <a:extLst>
                  <a:ext uri="{FF2B5EF4-FFF2-40B4-BE49-F238E27FC236}">
                    <a16:creationId xmlns:a16="http://schemas.microsoft.com/office/drawing/2014/main" id="{929BBB8D-4908-42D1-924C-D3F68D816EDA}"/>
                  </a:ext>
                </a:extLst>
              </p:cNvPr>
              <p:cNvSpPr/>
              <p:nvPr/>
            </p:nvSpPr>
            <p:spPr bwMode="auto">
              <a:xfrm>
                <a:off x="251520" y="4077072"/>
                <a:ext cx="1872208" cy="36004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algn="l" eaLnBrk="1" hangingPunct="1"/>
                <a:r>
                  <a:rPr lang="en-US" altLang="zh-CN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(7)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endParaRPr lang="zh-CN" alt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1" name="矩形 60">
                <a:extLst>
                  <a:ext uri="{FF2B5EF4-FFF2-40B4-BE49-F238E27FC236}">
                    <a16:creationId xmlns:a16="http://schemas.microsoft.com/office/drawing/2014/main" id="{929BBB8D-4908-42D1-924C-D3F68D816E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1520" y="4077072"/>
                <a:ext cx="1872208" cy="360040"/>
              </a:xfrm>
              <a:prstGeom prst="rect">
                <a:avLst/>
              </a:prstGeom>
              <a:blipFill>
                <a:blip r:embed="rId9"/>
                <a:stretch>
                  <a:fillRect l="-2265" t="-8197" b="-24590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矩形 62">
                <a:extLst>
                  <a:ext uri="{FF2B5EF4-FFF2-40B4-BE49-F238E27FC236}">
                    <a16:creationId xmlns:a16="http://schemas.microsoft.com/office/drawing/2014/main" id="{E2F494FB-05F8-4669-9AA3-912F39CF7930}"/>
                  </a:ext>
                </a:extLst>
              </p:cNvPr>
              <p:cNvSpPr/>
              <p:nvPr/>
            </p:nvSpPr>
            <p:spPr bwMode="auto">
              <a:xfrm>
                <a:off x="251520" y="4437112"/>
                <a:ext cx="1872208" cy="36004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:r>
                  <a:rPr lang="en-US" altLang="zh-CN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(8)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endParaRPr lang="zh-CN" alt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3" name="矩形 62">
                <a:extLst>
                  <a:ext uri="{FF2B5EF4-FFF2-40B4-BE49-F238E27FC236}">
                    <a16:creationId xmlns:a16="http://schemas.microsoft.com/office/drawing/2014/main" id="{E2F494FB-05F8-4669-9AA3-912F39CF79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1520" y="4437112"/>
                <a:ext cx="1872208" cy="360040"/>
              </a:xfrm>
              <a:prstGeom prst="rect">
                <a:avLst/>
              </a:prstGeom>
              <a:blipFill>
                <a:blip r:embed="rId10"/>
                <a:stretch>
                  <a:fillRect l="-2265" t="-8197" b="-24590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矩形 63">
                <a:extLst>
                  <a:ext uri="{FF2B5EF4-FFF2-40B4-BE49-F238E27FC236}">
                    <a16:creationId xmlns:a16="http://schemas.microsoft.com/office/drawing/2014/main" id="{BB742939-8636-48F4-B7ED-5298EFDC6869}"/>
                  </a:ext>
                </a:extLst>
              </p:cNvPr>
              <p:cNvSpPr/>
              <p:nvPr/>
            </p:nvSpPr>
            <p:spPr bwMode="auto">
              <a:xfrm>
                <a:off x="251520" y="4797152"/>
                <a:ext cx="1872208" cy="36004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:r>
                  <a:rPr lang="en-US" altLang="zh-CN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(9)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endParaRPr lang="zh-CN" alt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4" name="矩形 63">
                <a:extLst>
                  <a:ext uri="{FF2B5EF4-FFF2-40B4-BE49-F238E27FC236}">
                    <a16:creationId xmlns:a16="http://schemas.microsoft.com/office/drawing/2014/main" id="{BB742939-8636-48F4-B7ED-5298EFDC686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1520" y="4797152"/>
                <a:ext cx="1872208" cy="360040"/>
              </a:xfrm>
              <a:prstGeom prst="rect">
                <a:avLst/>
              </a:prstGeom>
              <a:blipFill>
                <a:blip r:embed="rId11"/>
                <a:stretch>
                  <a:fillRect l="-2265" t="-8197" b="-24590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矩形 64">
                <a:extLst>
                  <a:ext uri="{FF2B5EF4-FFF2-40B4-BE49-F238E27FC236}">
                    <a16:creationId xmlns:a16="http://schemas.microsoft.com/office/drawing/2014/main" id="{AE3F3477-2F61-43D7-88B1-742EF8CF8172}"/>
                  </a:ext>
                </a:extLst>
              </p:cNvPr>
              <p:cNvSpPr/>
              <p:nvPr/>
            </p:nvSpPr>
            <p:spPr bwMode="auto">
              <a:xfrm>
                <a:off x="251520" y="5157192"/>
                <a:ext cx="1872208" cy="36004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:r>
                  <a:rPr lang="en-US" altLang="zh-CN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(10)</a:t>
                </a:r>
                <a14:m>
                  <m:oMath xmlns:m="http://schemas.openxmlformats.org/officeDocument/2006/math"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</m:oMath>
                </a14:m>
                <a:endParaRPr lang="zh-CN" alt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5" name="矩形 64">
                <a:extLst>
                  <a:ext uri="{FF2B5EF4-FFF2-40B4-BE49-F238E27FC236}">
                    <a16:creationId xmlns:a16="http://schemas.microsoft.com/office/drawing/2014/main" id="{AE3F3477-2F61-43D7-88B1-742EF8CF81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1520" y="5157192"/>
                <a:ext cx="1872208" cy="360040"/>
              </a:xfrm>
              <a:prstGeom prst="rect">
                <a:avLst/>
              </a:prstGeom>
              <a:blipFill>
                <a:blip r:embed="rId12"/>
                <a:stretch>
                  <a:fillRect l="-2265" t="-8197" b="-26230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椭圆 85">
                <a:extLst>
                  <a:ext uri="{FF2B5EF4-FFF2-40B4-BE49-F238E27FC236}">
                    <a16:creationId xmlns:a16="http://schemas.microsoft.com/office/drawing/2014/main" id="{BAFEFD37-E3AD-4F09-9F6E-F1AB0F7537DE}"/>
                  </a:ext>
                </a:extLst>
              </p:cNvPr>
              <p:cNvSpPr/>
              <p:nvPr/>
            </p:nvSpPr>
            <p:spPr>
              <a:xfrm>
                <a:off x="2566928" y="4818504"/>
                <a:ext cx="360040" cy="36004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𝑛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86" name="椭圆 85">
                <a:extLst>
                  <a:ext uri="{FF2B5EF4-FFF2-40B4-BE49-F238E27FC236}">
                    <a16:creationId xmlns:a16="http://schemas.microsoft.com/office/drawing/2014/main" id="{BAFEFD37-E3AD-4F09-9F6E-F1AB0F7537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6928" y="4818504"/>
                <a:ext cx="360040" cy="360040"/>
              </a:xfrm>
              <a:prstGeom prst="ellipse">
                <a:avLst/>
              </a:prstGeom>
              <a:blipFill>
                <a:blip r:embed="rId13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矩形 86">
                <a:extLst>
                  <a:ext uri="{FF2B5EF4-FFF2-40B4-BE49-F238E27FC236}">
                    <a16:creationId xmlns:a16="http://schemas.microsoft.com/office/drawing/2014/main" id="{CC0F9887-690B-4FC0-AEFA-4CE1051BC976}"/>
                  </a:ext>
                </a:extLst>
              </p:cNvPr>
              <p:cNvSpPr/>
              <p:nvPr/>
            </p:nvSpPr>
            <p:spPr>
              <a:xfrm>
                <a:off x="2912098" y="4806508"/>
                <a:ext cx="45794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7" name="矩形 86">
                <a:extLst>
                  <a:ext uri="{FF2B5EF4-FFF2-40B4-BE49-F238E27FC236}">
                    <a16:creationId xmlns:a16="http://schemas.microsoft.com/office/drawing/2014/main" id="{CC0F9887-690B-4FC0-AEFA-4CE1051BC9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2098" y="4806508"/>
                <a:ext cx="457946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矩形 87">
                <a:extLst>
                  <a:ext uri="{FF2B5EF4-FFF2-40B4-BE49-F238E27FC236}">
                    <a16:creationId xmlns:a16="http://schemas.microsoft.com/office/drawing/2014/main" id="{D2E9021A-EB40-4BB0-99BA-91CEDECF6157}"/>
                  </a:ext>
                </a:extLst>
              </p:cNvPr>
              <p:cNvSpPr/>
              <p:nvPr/>
            </p:nvSpPr>
            <p:spPr>
              <a:xfrm>
                <a:off x="2411760" y="5187836"/>
                <a:ext cx="67037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3.14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8" name="矩形 87">
                <a:extLst>
                  <a:ext uri="{FF2B5EF4-FFF2-40B4-BE49-F238E27FC236}">
                    <a16:creationId xmlns:a16="http://schemas.microsoft.com/office/drawing/2014/main" id="{D2E9021A-EB40-4BB0-99BA-91CEDECF61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1760" y="5187836"/>
                <a:ext cx="670376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椭圆 93">
                <a:extLst>
                  <a:ext uri="{FF2B5EF4-FFF2-40B4-BE49-F238E27FC236}">
                    <a16:creationId xmlns:a16="http://schemas.microsoft.com/office/drawing/2014/main" id="{FF29E6DE-3C4D-4C1F-8DE7-EFE0F0A8589E}"/>
                  </a:ext>
                </a:extLst>
              </p:cNvPr>
              <p:cNvSpPr/>
              <p:nvPr/>
            </p:nvSpPr>
            <p:spPr>
              <a:xfrm>
                <a:off x="3597220" y="4818504"/>
                <a:ext cx="360040" cy="36004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𝑛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94" name="椭圆 93">
                <a:extLst>
                  <a:ext uri="{FF2B5EF4-FFF2-40B4-BE49-F238E27FC236}">
                    <a16:creationId xmlns:a16="http://schemas.microsoft.com/office/drawing/2014/main" id="{FF29E6DE-3C4D-4C1F-8DE7-EFE0F0A858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7220" y="4818504"/>
                <a:ext cx="360040" cy="360040"/>
              </a:xfrm>
              <a:prstGeom prst="ellipse">
                <a:avLst/>
              </a:prstGeom>
              <a:blipFill>
                <a:blip r:embed="rId16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矩形 94">
                <a:extLst>
                  <a:ext uri="{FF2B5EF4-FFF2-40B4-BE49-F238E27FC236}">
                    <a16:creationId xmlns:a16="http://schemas.microsoft.com/office/drawing/2014/main" id="{7D1C1147-26F4-4E30-8656-C45AA07C52E9}"/>
                  </a:ext>
                </a:extLst>
              </p:cNvPr>
              <p:cNvSpPr/>
              <p:nvPr/>
            </p:nvSpPr>
            <p:spPr>
              <a:xfrm>
                <a:off x="3942390" y="4806508"/>
                <a:ext cx="45262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5" name="矩形 94">
                <a:extLst>
                  <a:ext uri="{FF2B5EF4-FFF2-40B4-BE49-F238E27FC236}">
                    <a16:creationId xmlns:a16="http://schemas.microsoft.com/office/drawing/2014/main" id="{7D1C1147-26F4-4E30-8656-C45AA07C52E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2390" y="4806508"/>
                <a:ext cx="452623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矩形 95">
                <a:extLst>
                  <a:ext uri="{FF2B5EF4-FFF2-40B4-BE49-F238E27FC236}">
                    <a16:creationId xmlns:a16="http://schemas.microsoft.com/office/drawing/2014/main" id="{9A030BA0-18AB-4330-916E-3AE1536035AF}"/>
                  </a:ext>
                </a:extLst>
              </p:cNvPr>
              <p:cNvSpPr/>
              <p:nvPr/>
            </p:nvSpPr>
            <p:spPr>
              <a:xfrm>
                <a:off x="3442052" y="5187836"/>
                <a:ext cx="67037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6.28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6" name="矩形 95">
                <a:extLst>
                  <a:ext uri="{FF2B5EF4-FFF2-40B4-BE49-F238E27FC236}">
                    <a16:creationId xmlns:a16="http://schemas.microsoft.com/office/drawing/2014/main" id="{9A030BA0-18AB-4330-916E-3AE1536035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2052" y="5187836"/>
                <a:ext cx="670376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椭圆 97">
                <a:extLst>
                  <a:ext uri="{FF2B5EF4-FFF2-40B4-BE49-F238E27FC236}">
                    <a16:creationId xmlns:a16="http://schemas.microsoft.com/office/drawing/2014/main" id="{DB2A6109-6746-4071-B379-69573F06CBB9}"/>
                  </a:ext>
                </a:extLst>
              </p:cNvPr>
              <p:cNvSpPr/>
              <p:nvPr/>
            </p:nvSpPr>
            <p:spPr>
              <a:xfrm>
                <a:off x="4631447" y="4812506"/>
                <a:ext cx="360040" cy="36004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𝑛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98" name="椭圆 97">
                <a:extLst>
                  <a:ext uri="{FF2B5EF4-FFF2-40B4-BE49-F238E27FC236}">
                    <a16:creationId xmlns:a16="http://schemas.microsoft.com/office/drawing/2014/main" id="{DB2A6109-6746-4071-B379-69573F06CB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1447" y="4812506"/>
                <a:ext cx="360040" cy="360040"/>
              </a:xfrm>
              <a:prstGeom prst="ellipse">
                <a:avLst/>
              </a:prstGeom>
              <a:blipFill>
                <a:blip r:embed="rId19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矩形 98">
                <a:extLst>
                  <a:ext uri="{FF2B5EF4-FFF2-40B4-BE49-F238E27FC236}">
                    <a16:creationId xmlns:a16="http://schemas.microsoft.com/office/drawing/2014/main" id="{916DCC4E-1B4E-4FBF-9F19-2736546A52F3}"/>
                  </a:ext>
                </a:extLst>
              </p:cNvPr>
              <p:cNvSpPr/>
              <p:nvPr/>
            </p:nvSpPr>
            <p:spPr>
              <a:xfrm>
                <a:off x="4615580" y="5181838"/>
                <a:ext cx="39177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9" name="矩形 98">
                <a:extLst>
                  <a:ext uri="{FF2B5EF4-FFF2-40B4-BE49-F238E27FC236}">
                    <a16:creationId xmlns:a16="http://schemas.microsoft.com/office/drawing/2014/main" id="{916DCC4E-1B4E-4FBF-9F19-2736546A52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5580" y="5181838"/>
                <a:ext cx="391774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椭圆 100">
                <a:extLst>
                  <a:ext uri="{FF2B5EF4-FFF2-40B4-BE49-F238E27FC236}">
                    <a16:creationId xmlns:a16="http://schemas.microsoft.com/office/drawing/2014/main" id="{02F70F94-9075-431F-8AD0-7346DF30E3E9}"/>
                  </a:ext>
                </a:extLst>
              </p:cNvPr>
              <p:cNvSpPr/>
              <p:nvPr/>
            </p:nvSpPr>
            <p:spPr>
              <a:xfrm>
                <a:off x="5405898" y="4812506"/>
                <a:ext cx="360040" cy="36004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𝑛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01" name="椭圆 100">
                <a:extLst>
                  <a:ext uri="{FF2B5EF4-FFF2-40B4-BE49-F238E27FC236}">
                    <a16:creationId xmlns:a16="http://schemas.microsoft.com/office/drawing/2014/main" id="{02F70F94-9075-431F-8AD0-7346DF30E3E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5898" y="4812506"/>
                <a:ext cx="360040" cy="360040"/>
              </a:xfrm>
              <a:prstGeom prst="ellipse">
                <a:avLst/>
              </a:prstGeom>
              <a:blipFill>
                <a:blip r:embed="rId21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矩形 101">
                <a:extLst>
                  <a:ext uri="{FF2B5EF4-FFF2-40B4-BE49-F238E27FC236}">
                    <a16:creationId xmlns:a16="http://schemas.microsoft.com/office/drawing/2014/main" id="{ABE3A013-AA10-486E-BFB0-BA0BE14629D0}"/>
                  </a:ext>
                </a:extLst>
              </p:cNvPr>
              <p:cNvSpPr/>
              <p:nvPr/>
            </p:nvSpPr>
            <p:spPr>
              <a:xfrm>
                <a:off x="5390031" y="5181838"/>
                <a:ext cx="35163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2" name="矩形 101">
                <a:extLst>
                  <a:ext uri="{FF2B5EF4-FFF2-40B4-BE49-F238E27FC236}">
                    <a16:creationId xmlns:a16="http://schemas.microsoft.com/office/drawing/2014/main" id="{ABE3A013-AA10-486E-BFB0-BA0BE14629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0031" y="5181838"/>
                <a:ext cx="351635" cy="36933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椭圆 103">
                <a:extLst>
                  <a:ext uri="{FF2B5EF4-FFF2-40B4-BE49-F238E27FC236}">
                    <a16:creationId xmlns:a16="http://schemas.microsoft.com/office/drawing/2014/main" id="{6BF503FF-9C93-45BF-9503-7822C933116E}"/>
                  </a:ext>
                </a:extLst>
              </p:cNvPr>
              <p:cNvSpPr/>
              <p:nvPr/>
            </p:nvSpPr>
            <p:spPr>
              <a:xfrm>
                <a:off x="5042914" y="3845044"/>
                <a:ext cx="360040" cy="36004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𝑛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04" name="椭圆 103">
                <a:extLst>
                  <a:ext uri="{FF2B5EF4-FFF2-40B4-BE49-F238E27FC236}">
                    <a16:creationId xmlns:a16="http://schemas.microsoft.com/office/drawing/2014/main" id="{6BF503FF-9C93-45BF-9503-7822C93311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2914" y="3845044"/>
                <a:ext cx="360040" cy="360040"/>
              </a:xfrm>
              <a:prstGeom prst="ellipse">
                <a:avLst/>
              </a:prstGeom>
              <a:blipFill>
                <a:blip r:embed="rId23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矩形 104">
                <a:extLst>
                  <a:ext uri="{FF2B5EF4-FFF2-40B4-BE49-F238E27FC236}">
                    <a16:creationId xmlns:a16="http://schemas.microsoft.com/office/drawing/2014/main" id="{975B1A69-3A86-4E6D-AAAA-2A4BCA206F1F}"/>
                  </a:ext>
                </a:extLst>
              </p:cNvPr>
              <p:cNvSpPr/>
              <p:nvPr/>
            </p:nvSpPr>
            <p:spPr>
              <a:xfrm>
                <a:off x="5042914" y="4113099"/>
                <a:ext cx="35163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5" name="矩形 104">
                <a:extLst>
                  <a:ext uri="{FF2B5EF4-FFF2-40B4-BE49-F238E27FC236}">
                    <a16:creationId xmlns:a16="http://schemas.microsoft.com/office/drawing/2014/main" id="{975B1A69-3A86-4E6D-AAAA-2A4BCA206F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2914" y="4113099"/>
                <a:ext cx="351635" cy="369332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D46A41D4-5486-4CE1-AF82-96250CC986BC}"/>
              </a:ext>
            </a:extLst>
          </p:cNvPr>
          <p:cNvCxnSpPr>
            <a:cxnSpLocks/>
            <a:stCxn id="104" idx="3"/>
            <a:endCxn id="98" idx="0"/>
          </p:cNvCxnSpPr>
          <p:nvPr/>
        </p:nvCxnSpPr>
        <p:spPr>
          <a:xfrm flipH="1">
            <a:off x="4811467" y="4152357"/>
            <a:ext cx="284174" cy="66014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接连接符 105">
            <a:extLst>
              <a:ext uri="{FF2B5EF4-FFF2-40B4-BE49-F238E27FC236}">
                <a16:creationId xmlns:a16="http://schemas.microsoft.com/office/drawing/2014/main" id="{89B05301-0543-42B8-8E2A-1333E2E13C71}"/>
              </a:ext>
            </a:extLst>
          </p:cNvPr>
          <p:cNvCxnSpPr>
            <a:cxnSpLocks/>
            <a:stCxn id="104" idx="5"/>
            <a:endCxn id="101" idx="0"/>
          </p:cNvCxnSpPr>
          <p:nvPr/>
        </p:nvCxnSpPr>
        <p:spPr>
          <a:xfrm>
            <a:off x="5350227" y="4152357"/>
            <a:ext cx="235691" cy="66014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矩形 106">
                <a:extLst>
                  <a:ext uri="{FF2B5EF4-FFF2-40B4-BE49-F238E27FC236}">
                    <a16:creationId xmlns:a16="http://schemas.microsoft.com/office/drawing/2014/main" id="{0C6300E6-3AC1-44A4-A5DF-FDF156FF9AD9}"/>
                  </a:ext>
                </a:extLst>
              </p:cNvPr>
              <p:cNvSpPr/>
              <p:nvPr/>
            </p:nvSpPr>
            <p:spPr>
              <a:xfrm>
                <a:off x="5359606" y="3789760"/>
                <a:ext cx="45794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7" name="矩形 106">
                <a:extLst>
                  <a:ext uri="{FF2B5EF4-FFF2-40B4-BE49-F238E27FC236}">
                    <a16:creationId xmlns:a16="http://schemas.microsoft.com/office/drawing/2014/main" id="{0C6300E6-3AC1-44A4-A5DF-FDF156FF9A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9606" y="3789760"/>
                <a:ext cx="457946" cy="369332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椭圆 109">
                <a:extLst>
                  <a:ext uri="{FF2B5EF4-FFF2-40B4-BE49-F238E27FC236}">
                    <a16:creationId xmlns:a16="http://schemas.microsoft.com/office/drawing/2014/main" id="{D4FD9F4E-E000-4B0A-85C3-3E70D90E8BCE}"/>
                  </a:ext>
                </a:extLst>
              </p:cNvPr>
              <p:cNvSpPr/>
              <p:nvPr/>
            </p:nvSpPr>
            <p:spPr>
              <a:xfrm>
                <a:off x="4188707" y="3098857"/>
                <a:ext cx="360040" cy="36004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𝑛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10" name="椭圆 109">
                <a:extLst>
                  <a:ext uri="{FF2B5EF4-FFF2-40B4-BE49-F238E27FC236}">
                    <a16:creationId xmlns:a16="http://schemas.microsoft.com/office/drawing/2014/main" id="{D4FD9F4E-E000-4B0A-85C3-3E70D90E8B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8707" y="3098857"/>
                <a:ext cx="360040" cy="360040"/>
              </a:xfrm>
              <a:prstGeom prst="ellipse">
                <a:avLst/>
              </a:prstGeom>
              <a:blipFill>
                <a:blip r:embed="rId26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矩形 110">
                <a:extLst>
                  <a:ext uri="{FF2B5EF4-FFF2-40B4-BE49-F238E27FC236}">
                    <a16:creationId xmlns:a16="http://schemas.microsoft.com/office/drawing/2014/main" id="{A38699E3-7D70-41DC-94A2-3724CB049390}"/>
                  </a:ext>
                </a:extLst>
              </p:cNvPr>
              <p:cNvSpPr/>
              <p:nvPr/>
            </p:nvSpPr>
            <p:spPr>
              <a:xfrm>
                <a:off x="4188707" y="3366912"/>
                <a:ext cx="35163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1" name="矩形 110">
                <a:extLst>
                  <a:ext uri="{FF2B5EF4-FFF2-40B4-BE49-F238E27FC236}">
                    <a16:creationId xmlns:a16="http://schemas.microsoft.com/office/drawing/2014/main" id="{A38699E3-7D70-41DC-94A2-3724CB0493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8707" y="3366912"/>
                <a:ext cx="351635" cy="369332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2" name="直接连接符 111">
            <a:extLst>
              <a:ext uri="{FF2B5EF4-FFF2-40B4-BE49-F238E27FC236}">
                <a16:creationId xmlns:a16="http://schemas.microsoft.com/office/drawing/2014/main" id="{FF8996AA-B00F-485F-9AE6-2B54E9D52DD8}"/>
              </a:ext>
            </a:extLst>
          </p:cNvPr>
          <p:cNvCxnSpPr>
            <a:cxnSpLocks/>
            <a:stCxn id="110" idx="3"/>
            <a:endCxn id="94" idx="0"/>
          </p:cNvCxnSpPr>
          <p:nvPr/>
        </p:nvCxnSpPr>
        <p:spPr>
          <a:xfrm flipH="1">
            <a:off x="3777240" y="3406170"/>
            <a:ext cx="464194" cy="141233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直接连接符 112">
            <a:extLst>
              <a:ext uri="{FF2B5EF4-FFF2-40B4-BE49-F238E27FC236}">
                <a16:creationId xmlns:a16="http://schemas.microsoft.com/office/drawing/2014/main" id="{9EE5BC03-05B0-4EC6-9A59-BE7A7ACCCA6E}"/>
              </a:ext>
            </a:extLst>
          </p:cNvPr>
          <p:cNvCxnSpPr>
            <a:cxnSpLocks/>
            <a:stCxn id="110" idx="5"/>
            <a:endCxn id="104" idx="0"/>
          </p:cNvCxnSpPr>
          <p:nvPr/>
        </p:nvCxnSpPr>
        <p:spPr>
          <a:xfrm>
            <a:off x="4496020" y="3406170"/>
            <a:ext cx="726914" cy="43887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矩形 113">
                <a:extLst>
                  <a:ext uri="{FF2B5EF4-FFF2-40B4-BE49-F238E27FC236}">
                    <a16:creationId xmlns:a16="http://schemas.microsoft.com/office/drawing/2014/main" id="{4610715B-2B7B-4D13-A55A-1037405017EC}"/>
                  </a:ext>
                </a:extLst>
              </p:cNvPr>
              <p:cNvSpPr/>
              <p:nvPr/>
            </p:nvSpPr>
            <p:spPr>
              <a:xfrm>
                <a:off x="4505399" y="3043573"/>
                <a:ext cx="38568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4" name="矩形 113">
                <a:extLst>
                  <a:ext uri="{FF2B5EF4-FFF2-40B4-BE49-F238E27FC236}">
                    <a16:creationId xmlns:a16="http://schemas.microsoft.com/office/drawing/2014/main" id="{4610715B-2B7B-4D13-A55A-1037405017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5399" y="3043573"/>
                <a:ext cx="385682" cy="369332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矩形 118">
                <a:extLst>
                  <a:ext uri="{FF2B5EF4-FFF2-40B4-BE49-F238E27FC236}">
                    <a16:creationId xmlns:a16="http://schemas.microsoft.com/office/drawing/2014/main" id="{CB428B46-583B-4774-AB90-9B873DF822CE}"/>
                  </a:ext>
                </a:extLst>
              </p:cNvPr>
              <p:cNvSpPr/>
              <p:nvPr/>
            </p:nvSpPr>
            <p:spPr>
              <a:xfrm>
                <a:off x="4169343" y="4818504"/>
                <a:ext cx="54450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9" name="矩形 118">
                <a:extLst>
                  <a:ext uri="{FF2B5EF4-FFF2-40B4-BE49-F238E27FC236}">
                    <a16:creationId xmlns:a16="http://schemas.microsoft.com/office/drawing/2014/main" id="{CB428B46-583B-4774-AB90-9B873DF822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9343" y="4818504"/>
                <a:ext cx="544508" cy="369332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矩形 119">
                <a:extLst>
                  <a:ext uri="{FF2B5EF4-FFF2-40B4-BE49-F238E27FC236}">
                    <a16:creationId xmlns:a16="http://schemas.microsoft.com/office/drawing/2014/main" id="{B2980EBE-FB96-4FED-A745-8A60F6DDD942}"/>
                  </a:ext>
                </a:extLst>
              </p:cNvPr>
              <p:cNvSpPr/>
              <p:nvPr/>
            </p:nvSpPr>
            <p:spPr>
              <a:xfrm>
                <a:off x="5595297" y="3789760"/>
                <a:ext cx="5377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0" name="矩形 119">
                <a:extLst>
                  <a:ext uri="{FF2B5EF4-FFF2-40B4-BE49-F238E27FC236}">
                    <a16:creationId xmlns:a16="http://schemas.microsoft.com/office/drawing/2014/main" id="{B2980EBE-FB96-4FED-A745-8A60F6DDD9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5297" y="3789760"/>
                <a:ext cx="537775" cy="369332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矩形 120">
                <a:extLst>
                  <a:ext uri="{FF2B5EF4-FFF2-40B4-BE49-F238E27FC236}">
                    <a16:creationId xmlns:a16="http://schemas.microsoft.com/office/drawing/2014/main" id="{1B0BA4B3-E630-45B1-8525-8B48859421E2}"/>
                  </a:ext>
                </a:extLst>
              </p:cNvPr>
              <p:cNvSpPr/>
              <p:nvPr/>
            </p:nvSpPr>
            <p:spPr>
              <a:xfrm>
                <a:off x="4699402" y="3027727"/>
                <a:ext cx="54450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1" name="矩形 120">
                <a:extLst>
                  <a:ext uri="{FF2B5EF4-FFF2-40B4-BE49-F238E27FC236}">
                    <a16:creationId xmlns:a16="http://schemas.microsoft.com/office/drawing/2014/main" id="{1B0BA4B3-E630-45B1-8525-8B48859421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9402" y="3027727"/>
                <a:ext cx="544508" cy="369332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椭圆 122">
                <a:extLst>
                  <a:ext uri="{FF2B5EF4-FFF2-40B4-BE49-F238E27FC236}">
                    <a16:creationId xmlns:a16="http://schemas.microsoft.com/office/drawing/2014/main" id="{13BDF32A-3835-411C-A260-A9080F8F5786}"/>
                  </a:ext>
                </a:extLst>
              </p:cNvPr>
              <p:cNvSpPr/>
              <p:nvPr/>
            </p:nvSpPr>
            <p:spPr>
              <a:xfrm>
                <a:off x="6255861" y="3851042"/>
                <a:ext cx="360040" cy="36004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𝑛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9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23" name="椭圆 122">
                <a:extLst>
                  <a:ext uri="{FF2B5EF4-FFF2-40B4-BE49-F238E27FC236}">
                    <a16:creationId xmlns:a16="http://schemas.microsoft.com/office/drawing/2014/main" id="{13BDF32A-3835-411C-A260-A9080F8F57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5861" y="3851042"/>
                <a:ext cx="360040" cy="360040"/>
              </a:xfrm>
              <a:prstGeom prst="ellipse">
                <a:avLst/>
              </a:prstGeom>
              <a:blipFill>
                <a:blip r:embed="rId32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矩形 123">
                <a:extLst>
                  <a:ext uri="{FF2B5EF4-FFF2-40B4-BE49-F238E27FC236}">
                    <a16:creationId xmlns:a16="http://schemas.microsoft.com/office/drawing/2014/main" id="{F48828BF-6A31-4BA4-BCC4-9D5BCC11A4D3}"/>
                  </a:ext>
                </a:extLst>
              </p:cNvPr>
              <p:cNvSpPr/>
              <p:nvPr/>
            </p:nvSpPr>
            <p:spPr>
              <a:xfrm>
                <a:off x="6030730" y="4027236"/>
                <a:ext cx="41069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4" name="矩形 123">
                <a:extLst>
                  <a:ext uri="{FF2B5EF4-FFF2-40B4-BE49-F238E27FC236}">
                    <a16:creationId xmlns:a16="http://schemas.microsoft.com/office/drawing/2014/main" id="{F48828BF-6A31-4BA4-BCC4-9D5BCC11A4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0730" y="4027236"/>
                <a:ext cx="410690" cy="369332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5" name="直接连接符 124">
            <a:extLst>
              <a:ext uri="{FF2B5EF4-FFF2-40B4-BE49-F238E27FC236}">
                <a16:creationId xmlns:a16="http://schemas.microsoft.com/office/drawing/2014/main" id="{BE46D885-819E-4C54-8F0C-535F243CB2B4}"/>
              </a:ext>
            </a:extLst>
          </p:cNvPr>
          <p:cNvCxnSpPr>
            <a:cxnSpLocks/>
            <a:stCxn id="123" idx="2"/>
            <a:endCxn id="98" idx="7"/>
          </p:cNvCxnSpPr>
          <p:nvPr/>
        </p:nvCxnSpPr>
        <p:spPr>
          <a:xfrm flipH="1">
            <a:off x="4938760" y="4031062"/>
            <a:ext cx="1317101" cy="83417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直接连接符 125">
            <a:extLst>
              <a:ext uri="{FF2B5EF4-FFF2-40B4-BE49-F238E27FC236}">
                <a16:creationId xmlns:a16="http://schemas.microsoft.com/office/drawing/2014/main" id="{92C06E5D-6BA5-4991-96FB-4997B8F0276A}"/>
              </a:ext>
            </a:extLst>
          </p:cNvPr>
          <p:cNvCxnSpPr>
            <a:cxnSpLocks/>
            <a:stCxn id="124" idx="3"/>
            <a:endCxn id="101" idx="7"/>
          </p:cNvCxnSpPr>
          <p:nvPr/>
        </p:nvCxnSpPr>
        <p:spPr>
          <a:xfrm flipH="1">
            <a:off x="5713211" y="4211902"/>
            <a:ext cx="728209" cy="65333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矩形 126">
                <a:extLst>
                  <a:ext uri="{FF2B5EF4-FFF2-40B4-BE49-F238E27FC236}">
                    <a16:creationId xmlns:a16="http://schemas.microsoft.com/office/drawing/2014/main" id="{CBCE89DA-20B8-424B-9E40-91DA6A0DF044}"/>
                  </a:ext>
                </a:extLst>
              </p:cNvPr>
              <p:cNvSpPr/>
              <p:nvPr/>
            </p:nvSpPr>
            <p:spPr>
              <a:xfrm>
                <a:off x="6572553" y="3795758"/>
                <a:ext cx="45794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7" name="矩形 126">
                <a:extLst>
                  <a:ext uri="{FF2B5EF4-FFF2-40B4-BE49-F238E27FC236}">
                    <a16:creationId xmlns:a16="http://schemas.microsoft.com/office/drawing/2014/main" id="{CBCE89DA-20B8-424B-9E40-91DA6A0DF0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2553" y="3795758"/>
                <a:ext cx="457946" cy="369332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椭圆 128">
                <a:extLst>
                  <a:ext uri="{FF2B5EF4-FFF2-40B4-BE49-F238E27FC236}">
                    <a16:creationId xmlns:a16="http://schemas.microsoft.com/office/drawing/2014/main" id="{B67A8B2E-F637-4D7D-8C41-42ED47EBD4CC}"/>
                  </a:ext>
                </a:extLst>
              </p:cNvPr>
              <p:cNvSpPr/>
              <p:nvPr/>
            </p:nvSpPr>
            <p:spPr>
              <a:xfrm>
                <a:off x="5734094" y="2281787"/>
                <a:ext cx="360040" cy="36004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𝑛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29" name="椭圆 128">
                <a:extLst>
                  <a:ext uri="{FF2B5EF4-FFF2-40B4-BE49-F238E27FC236}">
                    <a16:creationId xmlns:a16="http://schemas.microsoft.com/office/drawing/2014/main" id="{B67A8B2E-F637-4D7D-8C41-42ED47EBD4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4094" y="2281787"/>
                <a:ext cx="360040" cy="360040"/>
              </a:xfrm>
              <a:prstGeom prst="ellipse">
                <a:avLst/>
              </a:prstGeom>
              <a:blipFill>
                <a:blip r:embed="rId35"/>
                <a:stretch>
                  <a:fillRect l="-1613" r="-16129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矩形 129">
                <a:extLst>
                  <a:ext uri="{FF2B5EF4-FFF2-40B4-BE49-F238E27FC236}">
                    <a16:creationId xmlns:a16="http://schemas.microsoft.com/office/drawing/2014/main" id="{420C169F-26A9-4857-8C3C-A54879CE8224}"/>
                  </a:ext>
                </a:extLst>
              </p:cNvPr>
              <p:cNvSpPr/>
              <p:nvPr/>
            </p:nvSpPr>
            <p:spPr>
              <a:xfrm>
                <a:off x="5734094" y="2549842"/>
                <a:ext cx="35163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30" name="矩形 129">
                <a:extLst>
                  <a:ext uri="{FF2B5EF4-FFF2-40B4-BE49-F238E27FC236}">
                    <a16:creationId xmlns:a16="http://schemas.microsoft.com/office/drawing/2014/main" id="{420C169F-26A9-4857-8C3C-A54879CE82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4094" y="2549842"/>
                <a:ext cx="351635" cy="369332"/>
              </a:xfrm>
              <a:prstGeom prst="rect">
                <a:avLst/>
              </a:prstGeom>
              <a:blipFill>
                <a:blip r:embed="rId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1" name="直接连接符 130">
            <a:extLst>
              <a:ext uri="{FF2B5EF4-FFF2-40B4-BE49-F238E27FC236}">
                <a16:creationId xmlns:a16="http://schemas.microsoft.com/office/drawing/2014/main" id="{AB5ED8E2-73D5-43EC-82B0-94A5617871A2}"/>
              </a:ext>
            </a:extLst>
          </p:cNvPr>
          <p:cNvCxnSpPr>
            <a:cxnSpLocks/>
            <a:stCxn id="129" idx="3"/>
            <a:endCxn id="110" idx="0"/>
          </p:cNvCxnSpPr>
          <p:nvPr/>
        </p:nvCxnSpPr>
        <p:spPr>
          <a:xfrm flipH="1">
            <a:off x="4368727" y="2589100"/>
            <a:ext cx="1418094" cy="50975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直接连接符 131">
            <a:extLst>
              <a:ext uri="{FF2B5EF4-FFF2-40B4-BE49-F238E27FC236}">
                <a16:creationId xmlns:a16="http://schemas.microsoft.com/office/drawing/2014/main" id="{AF57A847-46E2-4D6B-874A-0185AA5DEAF9}"/>
              </a:ext>
            </a:extLst>
          </p:cNvPr>
          <p:cNvCxnSpPr>
            <a:cxnSpLocks/>
            <a:stCxn id="129" idx="5"/>
            <a:endCxn id="123" idx="0"/>
          </p:cNvCxnSpPr>
          <p:nvPr/>
        </p:nvCxnSpPr>
        <p:spPr>
          <a:xfrm>
            <a:off x="6041407" y="2589100"/>
            <a:ext cx="394474" cy="126194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矩形 132">
                <a:extLst>
                  <a:ext uri="{FF2B5EF4-FFF2-40B4-BE49-F238E27FC236}">
                    <a16:creationId xmlns:a16="http://schemas.microsoft.com/office/drawing/2014/main" id="{4946C791-036F-4658-A0BE-50A53494FBE6}"/>
                  </a:ext>
                </a:extLst>
              </p:cNvPr>
              <p:cNvSpPr/>
              <p:nvPr/>
            </p:nvSpPr>
            <p:spPr>
              <a:xfrm>
                <a:off x="6050786" y="2226503"/>
                <a:ext cx="39607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33" name="矩形 132">
                <a:extLst>
                  <a:ext uri="{FF2B5EF4-FFF2-40B4-BE49-F238E27FC236}">
                    <a16:creationId xmlns:a16="http://schemas.microsoft.com/office/drawing/2014/main" id="{4946C791-036F-4658-A0BE-50A53494FB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0786" y="2226503"/>
                <a:ext cx="396070" cy="369332"/>
              </a:xfrm>
              <a:prstGeom prst="rect">
                <a:avLst/>
              </a:prstGeom>
              <a:blipFill>
                <a:blip r:embed="rId3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组合 8">
            <a:extLst>
              <a:ext uri="{FF2B5EF4-FFF2-40B4-BE49-F238E27FC236}">
                <a16:creationId xmlns:a16="http://schemas.microsoft.com/office/drawing/2014/main" id="{19D42DEA-89AF-4C98-9FD4-DBC04A433B13}"/>
              </a:ext>
            </a:extLst>
          </p:cNvPr>
          <p:cNvGrpSpPr/>
          <p:nvPr/>
        </p:nvGrpSpPr>
        <p:grpSpPr>
          <a:xfrm>
            <a:off x="2408198" y="4810958"/>
            <a:ext cx="958284" cy="750660"/>
            <a:chOff x="6424278" y="5052056"/>
            <a:chExt cx="958284" cy="75066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椭圆 75">
                  <a:extLst>
                    <a:ext uri="{FF2B5EF4-FFF2-40B4-BE49-F238E27FC236}">
                      <a16:creationId xmlns:a16="http://schemas.microsoft.com/office/drawing/2014/main" id="{D6BEF2B9-A478-455B-959A-E1FB7E331C5E}"/>
                    </a:ext>
                  </a:extLst>
                </p:cNvPr>
                <p:cNvSpPr/>
                <p:nvPr/>
              </p:nvSpPr>
              <p:spPr>
                <a:xfrm>
                  <a:off x="6579446" y="5064052"/>
                  <a:ext cx="360040" cy="360040"/>
                </a:xfrm>
                <a:prstGeom prst="ellipse">
                  <a:avLst/>
                </a:prstGeom>
                <a:solidFill>
                  <a:srgbClr val="E84855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76" name="椭圆 75">
                  <a:extLst>
                    <a:ext uri="{FF2B5EF4-FFF2-40B4-BE49-F238E27FC236}">
                      <a16:creationId xmlns:a16="http://schemas.microsoft.com/office/drawing/2014/main" id="{D6BEF2B9-A478-455B-959A-E1FB7E331C5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79446" y="5064052"/>
                  <a:ext cx="360040" cy="360040"/>
                </a:xfrm>
                <a:prstGeom prst="ellipse">
                  <a:avLst/>
                </a:prstGeom>
                <a:blipFill>
                  <a:blip r:embed="rId38"/>
                  <a:stretch>
                    <a:fillRect/>
                  </a:stretch>
                </a:blipFill>
                <a:ln w="190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矩形 77">
                  <a:extLst>
                    <a:ext uri="{FF2B5EF4-FFF2-40B4-BE49-F238E27FC236}">
                      <a16:creationId xmlns:a16="http://schemas.microsoft.com/office/drawing/2014/main" id="{43AAA0AD-1188-40FF-B49D-FC1DC7D38B07}"/>
                    </a:ext>
                  </a:extLst>
                </p:cNvPr>
                <p:cNvSpPr/>
                <p:nvPr/>
              </p:nvSpPr>
              <p:spPr>
                <a:xfrm>
                  <a:off x="6924616" y="5052056"/>
                  <a:ext cx="45794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zh-CN" altLang="en-US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78" name="矩形 77">
                  <a:extLst>
                    <a:ext uri="{FF2B5EF4-FFF2-40B4-BE49-F238E27FC236}">
                      <a16:creationId xmlns:a16="http://schemas.microsoft.com/office/drawing/2014/main" id="{43AAA0AD-1188-40FF-B49D-FC1DC7D38B0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24616" y="5052056"/>
                  <a:ext cx="457946" cy="369332"/>
                </a:xfrm>
                <a:prstGeom prst="rect">
                  <a:avLst/>
                </a:prstGeom>
                <a:blipFill>
                  <a:blip r:embed="rId3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矩形 78">
                  <a:extLst>
                    <a:ext uri="{FF2B5EF4-FFF2-40B4-BE49-F238E27FC236}">
                      <a16:creationId xmlns:a16="http://schemas.microsoft.com/office/drawing/2014/main" id="{4BD02DE8-E377-49CA-B717-72F9AF658176}"/>
                    </a:ext>
                  </a:extLst>
                </p:cNvPr>
                <p:cNvSpPr/>
                <p:nvPr/>
              </p:nvSpPr>
              <p:spPr>
                <a:xfrm>
                  <a:off x="6424278" y="5433384"/>
                  <a:ext cx="67037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3.14</m:t>
                        </m:r>
                      </m:oMath>
                    </m:oMathPara>
                  </a14:m>
                  <a:endParaRPr lang="zh-CN" altLang="en-US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79" name="矩形 78">
                  <a:extLst>
                    <a:ext uri="{FF2B5EF4-FFF2-40B4-BE49-F238E27FC236}">
                      <a16:creationId xmlns:a16="http://schemas.microsoft.com/office/drawing/2014/main" id="{4BD02DE8-E377-49CA-B717-72F9AF65817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24278" y="5433384"/>
                  <a:ext cx="670376" cy="369332"/>
                </a:xfrm>
                <a:prstGeom prst="rect">
                  <a:avLst/>
                </a:prstGeom>
                <a:blipFill>
                  <a:blip r:embed="rId4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矩形 80">
                <a:extLst>
                  <a:ext uri="{FF2B5EF4-FFF2-40B4-BE49-F238E27FC236}">
                    <a16:creationId xmlns:a16="http://schemas.microsoft.com/office/drawing/2014/main" id="{ABFABFF5-76D2-4330-9595-89AFEB56A73B}"/>
                  </a:ext>
                </a:extLst>
              </p:cNvPr>
              <p:cNvSpPr/>
              <p:nvPr/>
            </p:nvSpPr>
            <p:spPr bwMode="auto">
              <a:xfrm>
                <a:off x="7020272" y="1916832"/>
                <a:ext cx="1872208" cy="36004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algn="l" eaLnBrk="1" hangingPunct="1"/>
                <a:r>
                  <a:rPr lang="en-US" altLang="zh-CN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(1)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=3.14</m:t>
                    </m:r>
                  </m:oMath>
                </a14:m>
                <a:endParaRPr lang="zh-CN" alt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1" name="矩形 80">
                <a:extLst>
                  <a:ext uri="{FF2B5EF4-FFF2-40B4-BE49-F238E27FC236}">
                    <a16:creationId xmlns:a16="http://schemas.microsoft.com/office/drawing/2014/main" id="{ABFABFF5-76D2-4330-9595-89AFEB56A7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020272" y="1916832"/>
                <a:ext cx="1872208" cy="360040"/>
              </a:xfrm>
              <a:prstGeom prst="rect">
                <a:avLst/>
              </a:prstGeom>
              <a:blipFill>
                <a:blip r:embed="rId41"/>
                <a:stretch>
                  <a:fillRect l="-2589" t="-8065" b="-24194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组合 10">
            <a:extLst>
              <a:ext uri="{FF2B5EF4-FFF2-40B4-BE49-F238E27FC236}">
                <a16:creationId xmlns:a16="http://schemas.microsoft.com/office/drawing/2014/main" id="{B846AC62-E02E-4747-B42E-A03E017B73B7}"/>
              </a:ext>
            </a:extLst>
          </p:cNvPr>
          <p:cNvGrpSpPr/>
          <p:nvPr/>
        </p:nvGrpSpPr>
        <p:grpSpPr>
          <a:xfrm>
            <a:off x="3443017" y="4806508"/>
            <a:ext cx="1271799" cy="750660"/>
            <a:chOff x="6807966" y="4929400"/>
            <a:chExt cx="1271799" cy="75066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椭圆 81">
                  <a:extLst>
                    <a:ext uri="{FF2B5EF4-FFF2-40B4-BE49-F238E27FC236}">
                      <a16:creationId xmlns:a16="http://schemas.microsoft.com/office/drawing/2014/main" id="{84D4CC0B-3466-41A5-B7B1-8E1E318EF87F}"/>
                    </a:ext>
                  </a:extLst>
                </p:cNvPr>
                <p:cNvSpPr/>
                <p:nvPr/>
              </p:nvSpPr>
              <p:spPr>
                <a:xfrm>
                  <a:off x="6963134" y="4941396"/>
                  <a:ext cx="360040" cy="360040"/>
                </a:xfrm>
                <a:prstGeom prst="ellipse">
                  <a:avLst/>
                </a:prstGeom>
                <a:solidFill>
                  <a:srgbClr val="E84855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CN" altLang="en-US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82" name="椭圆 81">
                  <a:extLst>
                    <a:ext uri="{FF2B5EF4-FFF2-40B4-BE49-F238E27FC236}">
                      <a16:creationId xmlns:a16="http://schemas.microsoft.com/office/drawing/2014/main" id="{84D4CC0B-3466-41A5-B7B1-8E1E318EF87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63134" y="4941396"/>
                  <a:ext cx="360040" cy="360040"/>
                </a:xfrm>
                <a:prstGeom prst="ellipse">
                  <a:avLst/>
                </a:prstGeom>
                <a:blipFill>
                  <a:blip r:embed="rId42"/>
                  <a:stretch>
                    <a:fillRect/>
                  </a:stretch>
                </a:blipFill>
                <a:ln w="190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矩形 83">
                  <a:extLst>
                    <a:ext uri="{FF2B5EF4-FFF2-40B4-BE49-F238E27FC236}">
                      <a16:creationId xmlns:a16="http://schemas.microsoft.com/office/drawing/2014/main" id="{F56FAED4-A189-47DB-8F58-2D14C5CCFA1E}"/>
                    </a:ext>
                  </a:extLst>
                </p:cNvPr>
                <p:cNvSpPr/>
                <p:nvPr/>
              </p:nvSpPr>
              <p:spPr>
                <a:xfrm>
                  <a:off x="7308304" y="4929400"/>
                  <a:ext cx="452623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84" name="矩形 83">
                  <a:extLst>
                    <a:ext uri="{FF2B5EF4-FFF2-40B4-BE49-F238E27FC236}">
                      <a16:creationId xmlns:a16="http://schemas.microsoft.com/office/drawing/2014/main" id="{F56FAED4-A189-47DB-8F58-2D14C5CCFA1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08304" y="4929400"/>
                  <a:ext cx="452623" cy="369332"/>
                </a:xfrm>
                <a:prstGeom prst="rect">
                  <a:avLst/>
                </a:prstGeom>
                <a:blipFill>
                  <a:blip r:embed="rId4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矩形 84">
                  <a:extLst>
                    <a:ext uri="{FF2B5EF4-FFF2-40B4-BE49-F238E27FC236}">
                      <a16:creationId xmlns:a16="http://schemas.microsoft.com/office/drawing/2014/main" id="{A1BA73B9-6832-4B5E-AEE4-9E91B22C201D}"/>
                    </a:ext>
                  </a:extLst>
                </p:cNvPr>
                <p:cNvSpPr/>
                <p:nvPr/>
              </p:nvSpPr>
              <p:spPr>
                <a:xfrm>
                  <a:off x="6807966" y="5310728"/>
                  <a:ext cx="67037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6.28</m:t>
                        </m:r>
                      </m:oMath>
                    </m:oMathPara>
                  </a14:m>
                  <a:endParaRPr lang="zh-CN" altLang="en-US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85" name="矩形 84">
                  <a:extLst>
                    <a:ext uri="{FF2B5EF4-FFF2-40B4-BE49-F238E27FC236}">
                      <a16:creationId xmlns:a16="http://schemas.microsoft.com/office/drawing/2014/main" id="{A1BA73B9-6832-4B5E-AEE4-9E91B22C201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07966" y="5310728"/>
                  <a:ext cx="670376" cy="369332"/>
                </a:xfrm>
                <a:prstGeom prst="rect">
                  <a:avLst/>
                </a:prstGeom>
                <a:blipFill>
                  <a:blip r:embed="rId4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9" name="矩形 88">
                  <a:extLst>
                    <a:ext uri="{FF2B5EF4-FFF2-40B4-BE49-F238E27FC236}">
                      <a16:creationId xmlns:a16="http://schemas.microsoft.com/office/drawing/2014/main" id="{09065022-1886-4849-BF69-FBA91EAAAD3C}"/>
                    </a:ext>
                  </a:extLst>
                </p:cNvPr>
                <p:cNvSpPr/>
                <p:nvPr/>
              </p:nvSpPr>
              <p:spPr>
                <a:xfrm>
                  <a:off x="7535257" y="4941396"/>
                  <a:ext cx="544508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CN" altLang="en-US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89" name="矩形 88">
                  <a:extLst>
                    <a:ext uri="{FF2B5EF4-FFF2-40B4-BE49-F238E27FC236}">
                      <a16:creationId xmlns:a16="http://schemas.microsoft.com/office/drawing/2014/main" id="{09065022-1886-4849-BF69-FBA91EAAAD3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35257" y="4941396"/>
                  <a:ext cx="544508" cy="369332"/>
                </a:xfrm>
                <a:prstGeom prst="rect">
                  <a:avLst/>
                </a:prstGeom>
                <a:blipFill>
                  <a:blip r:embed="rId4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矩形 90">
                <a:extLst>
                  <a:ext uri="{FF2B5EF4-FFF2-40B4-BE49-F238E27FC236}">
                    <a16:creationId xmlns:a16="http://schemas.microsoft.com/office/drawing/2014/main" id="{6527A64B-E377-4159-8F54-3A7593143DBD}"/>
                  </a:ext>
                </a:extLst>
              </p:cNvPr>
              <p:cNvSpPr/>
              <p:nvPr/>
            </p:nvSpPr>
            <p:spPr bwMode="auto">
              <a:xfrm>
                <a:off x="7020272" y="2276872"/>
                <a:ext cx="1872208" cy="36004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algn="l" eaLnBrk="1" hangingPunct="1"/>
                <a:r>
                  <a:rPr lang="en-US" altLang="zh-CN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(2)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=6.28</m:t>
                    </m:r>
                  </m:oMath>
                </a14:m>
                <a:endParaRPr lang="zh-CN" alt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1" name="矩形 90">
                <a:extLst>
                  <a:ext uri="{FF2B5EF4-FFF2-40B4-BE49-F238E27FC236}">
                    <a16:creationId xmlns:a16="http://schemas.microsoft.com/office/drawing/2014/main" id="{6527A64B-E377-4159-8F54-3A7593143D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020272" y="2276872"/>
                <a:ext cx="1872208" cy="360040"/>
              </a:xfrm>
              <a:prstGeom prst="rect">
                <a:avLst/>
              </a:prstGeom>
              <a:blipFill>
                <a:blip r:embed="rId46"/>
                <a:stretch>
                  <a:fillRect l="-2589" t="-8197" b="-24590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矩形 102">
                <a:extLst>
                  <a:ext uri="{FF2B5EF4-FFF2-40B4-BE49-F238E27FC236}">
                    <a16:creationId xmlns:a16="http://schemas.microsoft.com/office/drawing/2014/main" id="{BD52DEA1-82D3-4FE6-BDB5-EA85E6F946BB}"/>
                  </a:ext>
                </a:extLst>
              </p:cNvPr>
              <p:cNvSpPr/>
              <p:nvPr/>
            </p:nvSpPr>
            <p:spPr bwMode="auto">
              <a:xfrm>
                <a:off x="7020272" y="2636912"/>
                <a:ext cx="1872208" cy="36004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algn="l" eaLnBrk="1" hangingPunct="1"/>
                <a:r>
                  <a:rPr lang="en-US" altLang="zh-CN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(3)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=6.28</m:t>
                    </m:r>
                  </m:oMath>
                </a14:m>
                <a:endParaRPr lang="zh-CN" alt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3" name="矩形 102">
                <a:extLst>
                  <a:ext uri="{FF2B5EF4-FFF2-40B4-BE49-F238E27FC236}">
                    <a16:creationId xmlns:a16="http://schemas.microsoft.com/office/drawing/2014/main" id="{BD52DEA1-82D3-4FE6-BDB5-EA85E6F946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020272" y="2636912"/>
                <a:ext cx="1872208" cy="360040"/>
              </a:xfrm>
              <a:prstGeom prst="rect">
                <a:avLst/>
              </a:prstGeom>
              <a:blipFill>
                <a:blip r:embed="rId47"/>
                <a:stretch>
                  <a:fillRect l="-2589" t="-8197" b="-24590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组合 11">
            <a:extLst>
              <a:ext uri="{FF2B5EF4-FFF2-40B4-BE49-F238E27FC236}">
                <a16:creationId xmlns:a16="http://schemas.microsoft.com/office/drawing/2014/main" id="{2A8C63C3-57A7-4152-8D17-2502CF7946C3}"/>
              </a:ext>
            </a:extLst>
          </p:cNvPr>
          <p:cNvGrpSpPr/>
          <p:nvPr/>
        </p:nvGrpSpPr>
        <p:grpSpPr>
          <a:xfrm>
            <a:off x="4619329" y="4810958"/>
            <a:ext cx="391774" cy="738664"/>
            <a:chOff x="7308304" y="4948603"/>
            <a:chExt cx="391774" cy="73866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4" name="椭圆 133">
                  <a:extLst>
                    <a:ext uri="{FF2B5EF4-FFF2-40B4-BE49-F238E27FC236}">
                      <a16:creationId xmlns:a16="http://schemas.microsoft.com/office/drawing/2014/main" id="{017B98DE-A514-4F9D-82A2-DEFFA98E9B40}"/>
                    </a:ext>
                  </a:extLst>
                </p:cNvPr>
                <p:cNvSpPr/>
                <p:nvPr/>
              </p:nvSpPr>
              <p:spPr>
                <a:xfrm>
                  <a:off x="7324171" y="4948603"/>
                  <a:ext cx="360040" cy="360040"/>
                </a:xfrm>
                <a:prstGeom prst="ellipse">
                  <a:avLst/>
                </a:prstGeom>
                <a:solidFill>
                  <a:srgbClr val="E84855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zh-CN" altLang="en-US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134" name="椭圆 133">
                  <a:extLst>
                    <a:ext uri="{FF2B5EF4-FFF2-40B4-BE49-F238E27FC236}">
                      <a16:creationId xmlns:a16="http://schemas.microsoft.com/office/drawing/2014/main" id="{017B98DE-A514-4F9D-82A2-DEFFA98E9B4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24171" y="4948603"/>
                  <a:ext cx="360040" cy="360040"/>
                </a:xfrm>
                <a:prstGeom prst="ellipse">
                  <a:avLst/>
                </a:prstGeom>
                <a:blipFill>
                  <a:blip r:embed="rId48"/>
                  <a:stretch>
                    <a:fillRect/>
                  </a:stretch>
                </a:blipFill>
                <a:ln w="190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5" name="矩形 134">
                  <a:extLst>
                    <a:ext uri="{FF2B5EF4-FFF2-40B4-BE49-F238E27FC236}">
                      <a16:creationId xmlns:a16="http://schemas.microsoft.com/office/drawing/2014/main" id="{42217F42-ED70-4791-8AB1-CC750F604A8E}"/>
                    </a:ext>
                  </a:extLst>
                </p:cNvPr>
                <p:cNvSpPr/>
                <p:nvPr/>
              </p:nvSpPr>
              <p:spPr>
                <a:xfrm>
                  <a:off x="7308304" y="5317935"/>
                  <a:ext cx="391774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oMath>
                    </m:oMathPara>
                  </a14:m>
                  <a:endParaRPr lang="zh-CN" altLang="en-US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35" name="矩形 134">
                  <a:extLst>
                    <a:ext uri="{FF2B5EF4-FFF2-40B4-BE49-F238E27FC236}">
                      <a16:creationId xmlns:a16="http://schemas.microsoft.com/office/drawing/2014/main" id="{42217F42-ED70-4791-8AB1-CC750F604A8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08304" y="5317935"/>
                  <a:ext cx="391774" cy="369332"/>
                </a:xfrm>
                <a:prstGeom prst="rect">
                  <a:avLst/>
                </a:prstGeom>
                <a:blipFill>
                  <a:blip r:embed="rId4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BAD7B08E-9A65-472D-B86B-272EEE790C5F}"/>
              </a:ext>
            </a:extLst>
          </p:cNvPr>
          <p:cNvGrpSpPr/>
          <p:nvPr/>
        </p:nvGrpSpPr>
        <p:grpSpPr>
          <a:xfrm>
            <a:off x="5389854" y="4810884"/>
            <a:ext cx="375907" cy="738664"/>
            <a:chOff x="7164288" y="4787860"/>
            <a:chExt cx="375907" cy="73866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6" name="椭圆 135">
                  <a:extLst>
                    <a:ext uri="{FF2B5EF4-FFF2-40B4-BE49-F238E27FC236}">
                      <a16:creationId xmlns:a16="http://schemas.microsoft.com/office/drawing/2014/main" id="{2F59FF78-597F-4B00-A1B0-B3C9C6DB7A03}"/>
                    </a:ext>
                  </a:extLst>
                </p:cNvPr>
                <p:cNvSpPr/>
                <p:nvPr/>
              </p:nvSpPr>
              <p:spPr>
                <a:xfrm>
                  <a:off x="7180155" y="4787860"/>
                  <a:ext cx="360040" cy="360040"/>
                </a:xfrm>
                <a:prstGeom prst="ellipse">
                  <a:avLst/>
                </a:prstGeom>
                <a:solidFill>
                  <a:srgbClr val="E84855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zh-CN" altLang="en-US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136" name="椭圆 135">
                  <a:extLst>
                    <a:ext uri="{FF2B5EF4-FFF2-40B4-BE49-F238E27FC236}">
                      <a16:creationId xmlns:a16="http://schemas.microsoft.com/office/drawing/2014/main" id="{2F59FF78-597F-4B00-A1B0-B3C9C6DB7A0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80155" y="4787860"/>
                  <a:ext cx="360040" cy="360040"/>
                </a:xfrm>
                <a:prstGeom prst="ellipse">
                  <a:avLst/>
                </a:prstGeom>
                <a:blipFill>
                  <a:blip r:embed="rId50"/>
                  <a:stretch>
                    <a:fillRect/>
                  </a:stretch>
                </a:blipFill>
                <a:ln w="190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7" name="矩形 136">
                  <a:extLst>
                    <a:ext uri="{FF2B5EF4-FFF2-40B4-BE49-F238E27FC236}">
                      <a16:creationId xmlns:a16="http://schemas.microsoft.com/office/drawing/2014/main" id="{621A71C9-3A12-4C69-85AA-D4A288467FE9}"/>
                    </a:ext>
                  </a:extLst>
                </p:cNvPr>
                <p:cNvSpPr/>
                <p:nvPr/>
              </p:nvSpPr>
              <p:spPr>
                <a:xfrm>
                  <a:off x="7164288" y="5157192"/>
                  <a:ext cx="351635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oMath>
                    </m:oMathPara>
                  </a14:m>
                  <a:endParaRPr lang="zh-CN" altLang="en-US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37" name="矩形 136">
                  <a:extLst>
                    <a:ext uri="{FF2B5EF4-FFF2-40B4-BE49-F238E27FC236}">
                      <a16:creationId xmlns:a16="http://schemas.microsoft.com/office/drawing/2014/main" id="{621A71C9-3A12-4C69-85AA-D4A288467FE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64288" y="5157192"/>
                  <a:ext cx="351635" cy="369332"/>
                </a:xfrm>
                <a:prstGeom prst="rect">
                  <a:avLst/>
                </a:prstGeom>
                <a:blipFill>
                  <a:blip r:embed="rId5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DA92F415-5784-4910-841E-0841563A9DCA}"/>
              </a:ext>
            </a:extLst>
          </p:cNvPr>
          <p:cNvGrpSpPr/>
          <p:nvPr/>
        </p:nvGrpSpPr>
        <p:grpSpPr>
          <a:xfrm>
            <a:off x="5042914" y="3784623"/>
            <a:ext cx="1090158" cy="692671"/>
            <a:chOff x="7259977" y="4271339"/>
            <a:chExt cx="1090158" cy="69267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8" name="椭圆 137">
                  <a:extLst>
                    <a:ext uri="{FF2B5EF4-FFF2-40B4-BE49-F238E27FC236}">
                      <a16:creationId xmlns:a16="http://schemas.microsoft.com/office/drawing/2014/main" id="{19C1E50A-7663-4B1F-9A9C-DCBB579C79DB}"/>
                    </a:ext>
                  </a:extLst>
                </p:cNvPr>
                <p:cNvSpPr/>
                <p:nvPr/>
              </p:nvSpPr>
              <p:spPr>
                <a:xfrm>
                  <a:off x="7259977" y="4326623"/>
                  <a:ext cx="360040" cy="360040"/>
                </a:xfrm>
                <a:prstGeom prst="ellipse">
                  <a:avLst/>
                </a:prstGeom>
                <a:solidFill>
                  <a:srgbClr val="E84855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6</m:t>
                            </m:r>
                          </m:sub>
                        </m:sSub>
                      </m:oMath>
                    </m:oMathPara>
                  </a14:m>
                  <a:endParaRPr lang="zh-CN" altLang="en-US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138" name="椭圆 137">
                  <a:extLst>
                    <a:ext uri="{FF2B5EF4-FFF2-40B4-BE49-F238E27FC236}">
                      <a16:creationId xmlns:a16="http://schemas.microsoft.com/office/drawing/2014/main" id="{19C1E50A-7663-4B1F-9A9C-DCBB579C79D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59977" y="4326623"/>
                  <a:ext cx="360040" cy="360040"/>
                </a:xfrm>
                <a:prstGeom prst="ellipse">
                  <a:avLst/>
                </a:prstGeom>
                <a:blipFill>
                  <a:blip r:embed="rId52"/>
                  <a:stretch>
                    <a:fillRect/>
                  </a:stretch>
                </a:blipFill>
                <a:ln w="190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9" name="矩形 138">
                  <a:extLst>
                    <a:ext uri="{FF2B5EF4-FFF2-40B4-BE49-F238E27FC236}">
                      <a16:creationId xmlns:a16="http://schemas.microsoft.com/office/drawing/2014/main" id="{5926B580-F226-4F4F-BAC4-A90912347874}"/>
                    </a:ext>
                  </a:extLst>
                </p:cNvPr>
                <p:cNvSpPr/>
                <p:nvPr/>
              </p:nvSpPr>
              <p:spPr>
                <a:xfrm>
                  <a:off x="7259977" y="4594678"/>
                  <a:ext cx="351635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oMath>
                    </m:oMathPara>
                  </a14:m>
                  <a:endParaRPr lang="zh-CN" altLang="en-US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39" name="矩形 138">
                  <a:extLst>
                    <a:ext uri="{FF2B5EF4-FFF2-40B4-BE49-F238E27FC236}">
                      <a16:creationId xmlns:a16="http://schemas.microsoft.com/office/drawing/2014/main" id="{5926B580-F226-4F4F-BAC4-A9091234787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59977" y="4594678"/>
                  <a:ext cx="351635" cy="369332"/>
                </a:xfrm>
                <a:prstGeom prst="rect">
                  <a:avLst/>
                </a:prstGeom>
                <a:blipFill>
                  <a:blip r:embed="rId5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0" name="矩形 139">
                  <a:extLst>
                    <a:ext uri="{FF2B5EF4-FFF2-40B4-BE49-F238E27FC236}">
                      <a16:creationId xmlns:a16="http://schemas.microsoft.com/office/drawing/2014/main" id="{68C22189-9DDD-41BD-85B8-8A85F57C2482}"/>
                    </a:ext>
                  </a:extLst>
                </p:cNvPr>
                <p:cNvSpPr/>
                <p:nvPr/>
              </p:nvSpPr>
              <p:spPr>
                <a:xfrm>
                  <a:off x="7576669" y="4271339"/>
                  <a:ext cx="45794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40" name="矩形 139">
                  <a:extLst>
                    <a:ext uri="{FF2B5EF4-FFF2-40B4-BE49-F238E27FC236}">
                      <a16:creationId xmlns:a16="http://schemas.microsoft.com/office/drawing/2014/main" id="{68C22189-9DDD-41BD-85B8-8A85F57C248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76669" y="4271339"/>
                  <a:ext cx="457946" cy="369332"/>
                </a:xfrm>
                <a:prstGeom prst="rect">
                  <a:avLst/>
                </a:prstGeom>
                <a:blipFill>
                  <a:blip r:embed="rId5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1" name="矩形 140">
                  <a:extLst>
                    <a:ext uri="{FF2B5EF4-FFF2-40B4-BE49-F238E27FC236}">
                      <a16:creationId xmlns:a16="http://schemas.microsoft.com/office/drawing/2014/main" id="{201DFBAD-4872-4C8C-B00C-BAA912A249C9}"/>
                    </a:ext>
                  </a:extLst>
                </p:cNvPr>
                <p:cNvSpPr/>
                <p:nvPr/>
              </p:nvSpPr>
              <p:spPr>
                <a:xfrm>
                  <a:off x="7812360" y="4271339"/>
                  <a:ext cx="537775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zh-CN" altLang="en-US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41" name="矩形 140">
                  <a:extLst>
                    <a:ext uri="{FF2B5EF4-FFF2-40B4-BE49-F238E27FC236}">
                      <a16:creationId xmlns:a16="http://schemas.microsoft.com/office/drawing/2014/main" id="{201DFBAD-4872-4C8C-B00C-BAA912A249C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12360" y="4271339"/>
                  <a:ext cx="537775" cy="369332"/>
                </a:xfrm>
                <a:prstGeom prst="rect">
                  <a:avLst/>
                </a:prstGeom>
                <a:blipFill>
                  <a:blip r:embed="rId5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矩形 141">
                <a:extLst>
                  <a:ext uri="{FF2B5EF4-FFF2-40B4-BE49-F238E27FC236}">
                    <a16:creationId xmlns:a16="http://schemas.microsoft.com/office/drawing/2014/main" id="{BD1D66D0-F863-42A0-8D8C-C3F32272BFD4}"/>
                  </a:ext>
                </a:extLst>
              </p:cNvPr>
              <p:cNvSpPr/>
              <p:nvPr/>
            </p:nvSpPr>
            <p:spPr bwMode="auto">
              <a:xfrm>
                <a:off x="7020272" y="2996952"/>
                <a:ext cx="1872208" cy="36004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algn="l" eaLnBrk="1" hangingPunct="1"/>
                <a:r>
                  <a:rPr lang="en-US" altLang="zh-CN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(4)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endParaRPr lang="zh-CN" alt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2" name="矩形 141">
                <a:extLst>
                  <a:ext uri="{FF2B5EF4-FFF2-40B4-BE49-F238E27FC236}">
                    <a16:creationId xmlns:a16="http://schemas.microsoft.com/office/drawing/2014/main" id="{BD1D66D0-F863-42A0-8D8C-C3F32272BF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020272" y="2996952"/>
                <a:ext cx="1872208" cy="360040"/>
              </a:xfrm>
              <a:prstGeom prst="rect">
                <a:avLst/>
              </a:prstGeom>
              <a:blipFill>
                <a:blip r:embed="rId56"/>
                <a:stretch>
                  <a:fillRect l="-2589" t="-8197" b="-24590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矩形 142">
                <a:extLst>
                  <a:ext uri="{FF2B5EF4-FFF2-40B4-BE49-F238E27FC236}">
                    <a16:creationId xmlns:a16="http://schemas.microsoft.com/office/drawing/2014/main" id="{FBFDBC8A-3959-438C-94C2-3898C9E47128}"/>
                  </a:ext>
                </a:extLst>
              </p:cNvPr>
              <p:cNvSpPr/>
              <p:nvPr/>
            </p:nvSpPr>
            <p:spPr bwMode="auto">
              <a:xfrm>
                <a:off x="7020272" y="3356992"/>
                <a:ext cx="1872208" cy="36004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:r>
                  <a:rPr lang="en-US" altLang="zh-CN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(5)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zh-CN" alt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3" name="矩形 142">
                <a:extLst>
                  <a:ext uri="{FF2B5EF4-FFF2-40B4-BE49-F238E27FC236}">
                    <a16:creationId xmlns:a16="http://schemas.microsoft.com/office/drawing/2014/main" id="{FBFDBC8A-3959-438C-94C2-3898C9E471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020272" y="3356992"/>
                <a:ext cx="1872208" cy="360040"/>
              </a:xfrm>
              <a:prstGeom prst="rect">
                <a:avLst/>
              </a:prstGeom>
              <a:blipFill>
                <a:blip r:embed="rId57"/>
                <a:stretch>
                  <a:fillRect l="-2589" t="-8197" b="-24590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组合 15">
            <a:extLst>
              <a:ext uri="{FF2B5EF4-FFF2-40B4-BE49-F238E27FC236}">
                <a16:creationId xmlns:a16="http://schemas.microsoft.com/office/drawing/2014/main" id="{98233D25-2DDE-4DFC-8EFB-875422CFD45C}"/>
              </a:ext>
            </a:extLst>
          </p:cNvPr>
          <p:cNvGrpSpPr/>
          <p:nvPr/>
        </p:nvGrpSpPr>
        <p:grpSpPr>
          <a:xfrm>
            <a:off x="4185925" y="3026368"/>
            <a:ext cx="1055203" cy="708517"/>
            <a:chOff x="6678864" y="5007187"/>
            <a:chExt cx="1055203" cy="70851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4" name="椭圆 143">
                  <a:extLst>
                    <a:ext uri="{FF2B5EF4-FFF2-40B4-BE49-F238E27FC236}">
                      <a16:creationId xmlns:a16="http://schemas.microsoft.com/office/drawing/2014/main" id="{8BEAEC59-89F7-4202-A3E9-8BD17E5AEDBC}"/>
                    </a:ext>
                  </a:extLst>
                </p:cNvPr>
                <p:cNvSpPr/>
                <p:nvPr/>
              </p:nvSpPr>
              <p:spPr>
                <a:xfrm>
                  <a:off x="6678864" y="5078317"/>
                  <a:ext cx="360040" cy="360040"/>
                </a:xfrm>
                <a:prstGeom prst="ellipse">
                  <a:avLst/>
                </a:prstGeom>
                <a:solidFill>
                  <a:srgbClr val="E84855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7</m:t>
                            </m:r>
                          </m:sub>
                        </m:sSub>
                      </m:oMath>
                    </m:oMathPara>
                  </a14:m>
                  <a:endParaRPr lang="zh-CN" altLang="en-US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144" name="椭圆 143">
                  <a:extLst>
                    <a:ext uri="{FF2B5EF4-FFF2-40B4-BE49-F238E27FC236}">
                      <a16:creationId xmlns:a16="http://schemas.microsoft.com/office/drawing/2014/main" id="{8BEAEC59-89F7-4202-A3E9-8BD17E5AEDB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78864" y="5078317"/>
                  <a:ext cx="360040" cy="360040"/>
                </a:xfrm>
                <a:prstGeom prst="ellipse">
                  <a:avLst/>
                </a:prstGeom>
                <a:blipFill>
                  <a:blip r:embed="rId58"/>
                  <a:stretch>
                    <a:fillRect/>
                  </a:stretch>
                </a:blipFill>
                <a:ln w="190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5" name="矩形 144">
                  <a:extLst>
                    <a:ext uri="{FF2B5EF4-FFF2-40B4-BE49-F238E27FC236}">
                      <a16:creationId xmlns:a16="http://schemas.microsoft.com/office/drawing/2014/main" id="{8694DEE8-F0EB-4BB9-8A07-9AB271B72536}"/>
                    </a:ext>
                  </a:extLst>
                </p:cNvPr>
                <p:cNvSpPr/>
                <p:nvPr/>
              </p:nvSpPr>
              <p:spPr>
                <a:xfrm>
                  <a:off x="6678864" y="5346372"/>
                  <a:ext cx="351635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oMath>
                    </m:oMathPara>
                  </a14:m>
                  <a:endParaRPr lang="zh-CN" altLang="en-US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45" name="矩形 144">
                  <a:extLst>
                    <a:ext uri="{FF2B5EF4-FFF2-40B4-BE49-F238E27FC236}">
                      <a16:creationId xmlns:a16="http://schemas.microsoft.com/office/drawing/2014/main" id="{8694DEE8-F0EB-4BB9-8A07-9AB271B7253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78864" y="5346372"/>
                  <a:ext cx="351635" cy="369332"/>
                </a:xfrm>
                <a:prstGeom prst="rect">
                  <a:avLst/>
                </a:prstGeom>
                <a:blipFill>
                  <a:blip r:embed="rId5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6" name="矩形 145">
                  <a:extLst>
                    <a:ext uri="{FF2B5EF4-FFF2-40B4-BE49-F238E27FC236}">
                      <a16:creationId xmlns:a16="http://schemas.microsoft.com/office/drawing/2014/main" id="{ED55A6F4-36AF-4D4B-B1A2-F04C786F1876}"/>
                    </a:ext>
                  </a:extLst>
                </p:cNvPr>
                <p:cNvSpPr/>
                <p:nvPr/>
              </p:nvSpPr>
              <p:spPr>
                <a:xfrm>
                  <a:off x="6995556" y="5023033"/>
                  <a:ext cx="385682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zh-CN" altLang="en-US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46" name="矩形 145">
                  <a:extLst>
                    <a:ext uri="{FF2B5EF4-FFF2-40B4-BE49-F238E27FC236}">
                      <a16:creationId xmlns:a16="http://schemas.microsoft.com/office/drawing/2014/main" id="{ED55A6F4-36AF-4D4B-B1A2-F04C786F187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95556" y="5023033"/>
                  <a:ext cx="385682" cy="369332"/>
                </a:xfrm>
                <a:prstGeom prst="rect">
                  <a:avLst/>
                </a:prstGeom>
                <a:blipFill>
                  <a:blip r:embed="rId6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7" name="矩形 146">
                  <a:extLst>
                    <a:ext uri="{FF2B5EF4-FFF2-40B4-BE49-F238E27FC236}">
                      <a16:creationId xmlns:a16="http://schemas.microsoft.com/office/drawing/2014/main" id="{07B444EB-9F99-4073-A0F8-13781B04FC5B}"/>
                    </a:ext>
                  </a:extLst>
                </p:cNvPr>
                <p:cNvSpPr/>
                <p:nvPr/>
              </p:nvSpPr>
              <p:spPr>
                <a:xfrm>
                  <a:off x="7189559" y="5007187"/>
                  <a:ext cx="544508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zh-CN" altLang="en-US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47" name="矩形 146">
                  <a:extLst>
                    <a:ext uri="{FF2B5EF4-FFF2-40B4-BE49-F238E27FC236}">
                      <a16:creationId xmlns:a16="http://schemas.microsoft.com/office/drawing/2014/main" id="{07B444EB-9F99-4073-A0F8-13781B04FC5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89559" y="5007187"/>
                  <a:ext cx="544508" cy="369332"/>
                </a:xfrm>
                <a:prstGeom prst="rect">
                  <a:avLst/>
                </a:prstGeom>
                <a:blipFill>
                  <a:blip r:embed="rId6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矩形 147">
                <a:extLst>
                  <a:ext uri="{FF2B5EF4-FFF2-40B4-BE49-F238E27FC236}">
                    <a16:creationId xmlns:a16="http://schemas.microsoft.com/office/drawing/2014/main" id="{4BBA9725-225B-40EE-85FC-609094F2724D}"/>
                  </a:ext>
                </a:extLst>
              </p:cNvPr>
              <p:cNvSpPr/>
              <p:nvPr/>
            </p:nvSpPr>
            <p:spPr bwMode="auto">
              <a:xfrm>
                <a:off x="7020272" y="3717032"/>
                <a:ext cx="1872208" cy="36004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:r>
                  <a:rPr lang="en-US" altLang="zh-CN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(6)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6.28∗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zh-CN" alt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8" name="矩形 147">
                <a:extLst>
                  <a:ext uri="{FF2B5EF4-FFF2-40B4-BE49-F238E27FC236}">
                    <a16:creationId xmlns:a16="http://schemas.microsoft.com/office/drawing/2014/main" id="{4BBA9725-225B-40EE-85FC-609094F272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020272" y="3717032"/>
                <a:ext cx="1872208" cy="360040"/>
              </a:xfrm>
              <a:prstGeom prst="rect">
                <a:avLst/>
              </a:prstGeom>
              <a:blipFill>
                <a:blip r:embed="rId62"/>
                <a:stretch>
                  <a:fillRect l="-2589" t="-8197" b="-24590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矩形 148">
                <a:extLst>
                  <a:ext uri="{FF2B5EF4-FFF2-40B4-BE49-F238E27FC236}">
                    <a16:creationId xmlns:a16="http://schemas.microsoft.com/office/drawing/2014/main" id="{C094A964-020D-4F3E-80B5-085403852291}"/>
                  </a:ext>
                </a:extLst>
              </p:cNvPr>
              <p:cNvSpPr/>
              <p:nvPr/>
            </p:nvSpPr>
            <p:spPr bwMode="auto">
              <a:xfrm>
                <a:off x="7020272" y="4077072"/>
                <a:ext cx="1872208" cy="36004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:r>
                  <a:rPr lang="en-US" altLang="zh-CN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(7)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zh-CN" alt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9" name="矩形 148">
                <a:extLst>
                  <a:ext uri="{FF2B5EF4-FFF2-40B4-BE49-F238E27FC236}">
                    <a16:creationId xmlns:a16="http://schemas.microsoft.com/office/drawing/2014/main" id="{C094A964-020D-4F3E-80B5-0854038522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020272" y="4077072"/>
                <a:ext cx="1872208" cy="360040"/>
              </a:xfrm>
              <a:prstGeom prst="rect">
                <a:avLst/>
              </a:prstGeom>
              <a:blipFill>
                <a:blip r:embed="rId63"/>
                <a:stretch>
                  <a:fillRect l="-2589" t="-8197" b="-24590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组合 16">
            <a:extLst>
              <a:ext uri="{FF2B5EF4-FFF2-40B4-BE49-F238E27FC236}">
                <a16:creationId xmlns:a16="http://schemas.microsoft.com/office/drawing/2014/main" id="{6DE75AEF-32AA-4D10-8B94-4683A04EC21E}"/>
              </a:ext>
            </a:extLst>
          </p:cNvPr>
          <p:cNvGrpSpPr/>
          <p:nvPr/>
        </p:nvGrpSpPr>
        <p:grpSpPr>
          <a:xfrm>
            <a:off x="6030730" y="3796113"/>
            <a:ext cx="999769" cy="600810"/>
            <a:chOff x="6205211" y="5601502"/>
            <a:chExt cx="999769" cy="60081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0" name="椭圆 149">
                  <a:extLst>
                    <a:ext uri="{FF2B5EF4-FFF2-40B4-BE49-F238E27FC236}">
                      <a16:creationId xmlns:a16="http://schemas.microsoft.com/office/drawing/2014/main" id="{65F8431E-852B-4C9A-BFB3-C7BAB4B69FF7}"/>
                    </a:ext>
                  </a:extLst>
                </p:cNvPr>
                <p:cNvSpPr/>
                <p:nvPr/>
              </p:nvSpPr>
              <p:spPr>
                <a:xfrm>
                  <a:off x="6430342" y="5656786"/>
                  <a:ext cx="360040" cy="360040"/>
                </a:xfrm>
                <a:prstGeom prst="ellipse">
                  <a:avLst/>
                </a:prstGeom>
                <a:solidFill>
                  <a:srgbClr val="E84855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9</m:t>
                            </m:r>
                          </m:sub>
                        </m:sSub>
                      </m:oMath>
                    </m:oMathPara>
                  </a14:m>
                  <a:endParaRPr lang="zh-CN" altLang="en-US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150" name="椭圆 149">
                  <a:extLst>
                    <a:ext uri="{FF2B5EF4-FFF2-40B4-BE49-F238E27FC236}">
                      <a16:creationId xmlns:a16="http://schemas.microsoft.com/office/drawing/2014/main" id="{65F8431E-852B-4C9A-BFB3-C7BAB4B69FF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30342" y="5656786"/>
                  <a:ext cx="360040" cy="360040"/>
                </a:xfrm>
                <a:prstGeom prst="ellipse">
                  <a:avLst/>
                </a:prstGeom>
                <a:blipFill>
                  <a:blip r:embed="rId64"/>
                  <a:stretch>
                    <a:fillRect/>
                  </a:stretch>
                </a:blipFill>
                <a:ln w="190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1" name="矩形 150">
                  <a:extLst>
                    <a:ext uri="{FF2B5EF4-FFF2-40B4-BE49-F238E27FC236}">
                      <a16:creationId xmlns:a16="http://schemas.microsoft.com/office/drawing/2014/main" id="{26FF801F-C0D9-43D0-BC60-3DEFFD7D7271}"/>
                    </a:ext>
                  </a:extLst>
                </p:cNvPr>
                <p:cNvSpPr/>
                <p:nvPr/>
              </p:nvSpPr>
              <p:spPr>
                <a:xfrm>
                  <a:off x="6205211" y="5832980"/>
                  <a:ext cx="41069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oMath>
                    </m:oMathPara>
                  </a14:m>
                  <a:endParaRPr lang="zh-CN" altLang="en-US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51" name="矩形 150">
                  <a:extLst>
                    <a:ext uri="{FF2B5EF4-FFF2-40B4-BE49-F238E27FC236}">
                      <a16:creationId xmlns:a16="http://schemas.microsoft.com/office/drawing/2014/main" id="{26FF801F-C0D9-43D0-BC60-3DEFFD7D727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05211" y="5832980"/>
                  <a:ext cx="410690" cy="369332"/>
                </a:xfrm>
                <a:prstGeom prst="rect">
                  <a:avLst/>
                </a:prstGeom>
                <a:blipFill>
                  <a:blip r:embed="rId6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2" name="矩形 151">
                  <a:extLst>
                    <a:ext uri="{FF2B5EF4-FFF2-40B4-BE49-F238E27FC236}">
                      <a16:creationId xmlns:a16="http://schemas.microsoft.com/office/drawing/2014/main" id="{70165AA9-BA5C-447A-B281-DA1436DF68A4}"/>
                    </a:ext>
                  </a:extLst>
                </p:cNvPr>
                <p:cNvSpPr/>
                <p:nvPr/>
              </p:nvSpPr>
              <p:spPr>
                <a:xfrm>
                  <a:off x="6747034" y="5601502"/>
                  <a:ext cx="45794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oMath>
                    </m:oMathPara>
                  </a14:m>
                  <a:endParaRPr lang="zh-CN" altLang="en-US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52" name="矩形 151">
                  <a:extLst>
                    <a:ext uri="{FF2B5EF4-FFF2-40B4-BE49-F238E27FC236}">
                      <a16:creationId xmlns:a16="http://schemas.microsoft.com/office/drawing/2014/main" id="{70165AA9-BA5C-447A-B281-DA1436DF68A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47034" y="5601502"/>
                  <a:ext cx="457946" cy="369332"/>
                </a:xfrm>
                <a:prstGeom prst="rect">
                  <a:avLst/>
                </a:prstGeom>
                <a:blipFill>
                  <a:blip r:embed="rId6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矩形 152">
                <a:extLst>
                  <a:ext uri="{FF2B5EF4-FFF2-40B4-BE49-F238E27FC236}">
                    <a16:creationId xmlns:a16="http://schemas.microsoft.com/office/drawing/2014/main" id="{3FA24293-7BA5-43EB-AF97-2C31E82D7C11}"/>
                  </a:ext>
                </a:extLst>
              </p:cNvPr>
              <p:cNvSpPr/>
              <p:nvPr/>
            </p:nvSpPr>
            <p:spPr bwMode="auto">
              <a:xfrm>
                <a:off x="7020272" y="4437112"/>
                <a:ext cx="1872208" cy="36004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:r>
                  <a:rPr lang="en-US" altLang="zh-CN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(8)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endParaRPr lang="zh-CN" alt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53" name="矩形 152">
                <a:extLst>
                  <a:ext uri="{FF2B5EF4-FFF2-40B4-BE49-F238E27FC236}">
                    <a16:creationId xmlns:a16="http://schemas.microsoft.com/office/drawing/2014/main" id="{3FA24293-7BA5-43EB-AF97-2C31E82D7C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020272" y="4437112"/>
                <a:ext cx="1872208" cy="360040"/>
              </a:xfrm>
              <a:prstGeom prst="rect">
                <a:avLst/>
              </a:prstGeom>
              <a:blipFill>
                <a:blip r:embed="rId67"/>
                <a:stretch>
                  <a:fillRect l="-2589" t="-8197" b="-24590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组合 17">
            <a:extLst>
              <a:ext uri="{FF2B5EF4-FFF2-40B4-BE49-F238E27FC236}">
                <a16:creationId xmlns:a16="http://schemas.microsoft.com/office/drawing/2014/main" id="{D545A2F8-11F8-4373-B413-CFD2E8C4B4A7}"/>
              </a:ext>
            </a:extLst>
          </p:cNvPr>
          <p:cNvGrpSpPr/>
          <p:nvPr/>
        </p:nvGrpSpPr>
        <p:grpSpPr>
          <a:xfrm>
            <a:off x="5736719" y="2227840"/>
            <a:ext cx="712762" cy="692671"/>
            <a:chOff x="3190664" y="1930717"/>
            <a:chExt cx="712762" cy="69267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4" name="椭圆 153">
                  <a:extLst>
                    <a:ext uri="{FF2B5EF4-FFF2-40B4-BE49-F238E27FC236}">
                      <a16:creationId xmlns:a16="http://schemas.microsoft.com/office/drawing/2014/main" id="{DCA2FBE6-C460-4543-9776-57A1CFCCE398}"/>
                    </a:ext>
                  </a:extLst>
                </p:cNvPr>
                <p:cNvSpPr/>
                <p:nvPr/>
              </p:nvSpPr>
              <p:spPr>
                <a:xfrm>
                  <a:off x="3190664" y="1986001"/>
                  <a:ext cx="360040" cy="360040"/>
                </a:xfrm>
                <a:prstGeom prst="ellipse">
                  <a:avLst/>
                </a:prstGeom>
                <a:solidFill>
                  <a:srgbClr val="E84855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10</m:t>
                            </m:r>
                          </m:sub>
                        </m:sSub>
                      </m:oMath>
                    </m:oMathPara>
                  </a14:m>
                  <a:endParaRPr lang="zh-CN" altLang="en-US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154" name="椭圆 153">
                  <a:extLst>
                    <a:ext uri="{FF2B5EF4-FFF2-40B4-BE49-F238E27FC236}">
                      <a16:creationId xmlns:a16="http://schemas.microsoft.com/office/drawing/2014/main" id="{DCA2FBE6-C460-4543-9776-57A1CFCCE39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90664" y="1986001"/>
                  <a:ext cx="360040" cy="360040"/>
                </a:xfrm>
                <a:prstGeom prst="ellipse">
                  <a:avLst/>
                </a:prstGeom>
                <a:blipFill>
                  <a:blip r:embed="rId68"/>
                  <a:stretch>
                    <a:fillRect r="-16129"/>
                  </a:stretch>
                </a:blipFill>
                <a:ln w="190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5" name="矩形 154">
                  <a:extLst>
                    <a:ext uri="{FF2B5EF4-FFF2-40B4-BE49-F238E27FC236}">
                      <a16:creationId xmlns:a16="http://schemas.microsoft.com/office/drawing/2014/main" id="{7CDF0810-F25D-4354-A313-B5C6491C1EFC}"/>
                    </a:ext>
                  </a:extLst>
                </p:cNvPr>
                <p:cNvSpPr/>
                <p:nvPr/>
              </p:nvSpPr>
              <p:spPr>
                <a:xfrm>
                  <a:off x="3190664" y="2254056"/>
                  <a:ext cx="351635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oMath>
                    </m:oMathPara>
                  </a14:m>
                  <a:endParaRPr lang="zh-CN" altLang="en-US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55" name="矩形 154">
                  <a:extLst>
                    <a:ext uri="{FF2B5EF4-FFF2-40B4-BE49-F238E27FC236}">
                      <a16:creationId xmlns:a16="http://schemas.microsoft.com/office/drawing/2014/main" id="{7CDF0810-F25D-4354-A313-B5C6491C1EF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90664" y="2254056"/>
                  <a:ext cx="351635" cy="369332"/>
                </a:xfrm>
                <a:prstGeom prst="rect">
                  <a:avLst/>
                </a:prstGeom>
                <a:blipFill>
                  <a:blip r:embed="rId6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6" name="矩形 155">
                  <a:extLst>
                    <a:ext uri="{FF2B5EF4-FFF2-40B4-BE49-F238E27FC236}">
                      <a16:creationId xmlns:a16="http://schemas.microsoft.com/office/drawing/2014/main" id="{80FF9BF0-00EC-4BFA-AFF2-175A98F45F56}"/>
                    </a:ext>
                  </a:extLst>
                </p:cNvPr>
                <p:cNvSpPr/>
                <p:nvPr/>
              </p:nvSpPr>
              <p:spPr>
                <a:xfrm>
                  <a:off x="3507356" y="1930717"/>
                  <a:ext cx="39607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oMath>
                    </m:oMathPara>
                  </a14:m>
                  <a:endParaRPr lang="zh-CN" altLang="en-US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56" name="矩形 155">
                  <a:extLst>
                    <a:ext uri="{FF2B5EF4-FFF2-40B4-BE49-F238E27FC236}">
                      <a16:creationId xmlns:a16="http://schemas.microsoft.com/office/drawing/2014/main" id="{80FF9BF0-00EC-4BFA-AFF2-175A98F45F5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07356" y="1930717"/>
                  <a:ext cx="396070" cy="369332"/>
                </a:xfrm>
                <a:prstGeom prst="rect">
                  <a:avLst/>
                </a:prstGeom>
                <a:blipFill>
                  <a:blip r:embed="rId7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7" name="矩形 156">
                <a:extLst>
                  <a:ext uri="{FF2B5EF4-FFF2-40B4-BE49-F238E27FC236}">
                    <a16:creationId xmlns:a16="http://schemas.microsoft.com/office/drawing/2014/main" id="{A5E5EFAC-2C5C-4219-83DE-145EC87AB433}"/>
                  </a:ext>
                </a:extLst>
              </p:cNvPr>
              <p:cNvSpPr/>
              <p:nvPr/>
            </p:nvSpPr>
            <p:spPr bwMode="auto">
              <a:xfrm>
                <a:off x="7020272" y="4797152"/>
                <a:ext cx="1872208" cy="36004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:r>
                  <a:rPr lang="en-US" altLang="zh-CN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(9)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</m:oMath>
                </a14:m>
                <a:endParaRPr lang="zh-CN" alt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57" name="矩形 156">
                <a:extLst>
                  <a:ext uri="{FF2B5EF4-FFF2-40B4-BE49-F238E27FC236}">
                    <a16:creationId xmlns:a16="http://schemas.microsoft.com/office/drawing/2014/main" id="{A5E5EFAC-2C5C-4219-83DE-145EC87AB4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020272" y="4797152"/>
                <a:ext cx="1872208" cy="360040"/>
              </a:xfrm>
              <a:prstGeom prst="rect">
                <a:avLst/>
              </a:prstGeom>
              <a:blipFill>
                <a:blip r:embed="rId71"/>
                <a:stretch>
                  <a:fillRect l="-2589" t="-8197" b="-24590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35258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7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00"/>
                            </p:stCondLst>
                            <p:childTnLst>
                              <p:par>
                                <p:cTn id="7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2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7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500"/>
                            </p:stCondLst>
                            <p:childTnLst>
                              <p:par>
                                <p:cTn id="9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1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0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500"/>
                            </p:stCondLst>
                            <p:childTnLst>
                              <p:par>
                                <p:cTn id="10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5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 animBg="1"/>
      <p:bldP spid="91" grpId="0" animBg="1"/>
      <p:bldP spid="103" grpId="0" animBg="1"/>
      <p:bldP spid="142" grpId="0" animBg="1"/>
      <p:bldP spid="143" grpId="0" animBg="1"/>
      <p:bldP spid="148" grpId="0" animBg="1"/>
      <p:bldP spid="149" grpId="0" animBg="1"/>
      <p:bldP spid="153" grpId="0" animBg="1"/>
      <p:bldP spid="157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557521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基本块的</a:t>
            </a:r>
            <a:r>
              <a:rPr lang="en-US" altLang="zh-CN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DAG</a:t>
            </a:r>
            <a:r>
              <a:rPr lang="zh-CN" altLang="en-US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优化算法</a:t>
            </a: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36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35496" y="35913"/>
            <a:ext cx="3715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10.2.2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基本块的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DAG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表示及其应用</a:t>
            </a:r>
          </a:p>
        </p:txBody>
      </p:sp>
      <p:sp>
        <p:nvSpPr>
          <p:cNvPr id="109" name="TextBox 8">
            <a:extLst>
              <a:ext uri="{FF2B5EF4-FFF2-40B4-BE49-F238E27FC236}">
                <a16:creationId xmlns:a16="http://schemas.microsoft.com/office/drawing/2014/main" id="{445BB5B7-DF8F-414A-86B6-AA4FAD8781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520" y="1142296"/>
            <a:ext cx="8768070" cy="499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0" indent="0">
              <a:lnSpc>
                <a:spcPct val="150000"/>
              </a:lnSpc>
              <a:spcBef>
                <a:spcPct val="20000"/>
              </a:spcBef>
              <a:buClrTx/>
            </a:pPr>
            <a:r>
              <a:rPr lang="en-US" altLang="zh-CN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【</a:t>
            </a:r>
            <a:r>
              <a:rPr lang="zh-CN" altLang="en-US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例</a:t>
            </a:r>
            <a:r>
              <a:rPr lang="en-US" altLang="zh-CN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10.6】</a:t>
            </a:r>
            <a:r>
              <a:rPr lang="zh-CN" altLang="en-US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对如下基本块进行</a:t>
            </a:r>
            <a:r>
              <a:rPr lang="en-US" altLang="zh-CN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DAG</a:t>
            </a:r>
            <a:r>
              <a:rPr lang="zh-CN" altLang="en-US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优化。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28A54FCC-4701-42D3-9678-90131A3A8B37}"/>
                  </a:ext>
                </a:extLst>
              </p:cNvPr>
              <p:cNvSpPr/>
              <p:nvPr/>
            </p:nvSpPr>
            <p:spPr bwMode="auto">
              <a:xfrm>
                <a:off x="251520" y="1916832"/>
                <a:ext cx="1872208" cy="36004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algn="l" eaLnBrk="1" hangingPunct="1"/>
                <a:r>
                  <a:rPr lang="en-US" altLang="zh-CN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(1)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zh-CN" alt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28A54FCC-4701-42D3-9678-90131A3A8B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1520" y="1916832"/>
                <a:ext cx="1872208" cy="360040"/>
              </a:xfrm>
              <a:prstGeom prst="rect">
                <a:avLst/>
              </a:prstGeom>
              <a:blipFill>
                <a:blip r:embed="rId3"/>
                <a:stretch>
                  <a:fillRect l="-2265" t="-8065" b="-24194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矩形 55">
                <a:extLst>
                  <a:ext uri="{FF2B5EF4-FFF2-40B4-BE49-F238E27FC236}">
                    <a16:creationId xmlns:a16="http://schemas.microsoft.com/office/drawing/2014/main" id="{01FD36E6-B52C-4D48-910F-A675E5A5A92B}"/>
                  </a:ext>
                </a:extLst>
              </p:cNvPr>
              <p:cNvSpPr/>
              <p:nvPr/>
            </p:nvSpPr>
            <p:spPr bwMode="auto">
              <a:xfrm>
                <a:off x="251520" y="2276872"/>
                <a:ext cx="1872208" cy="36004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algn="l" eaLnBrk="1" hangingPunct="1"/>
                <a:r>
                  <a:rPr lang="en-US" altLang="zh-CN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(2)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=2∗3</m:t>
                    </m:r>
                  </m:oMath>
                </a14:m>
                <a:endParaRPr lang="zh-CN" alt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6" name="矩形 55">
                <a:extLst>
                  <a:ext uri="{FF2B5EF4-FFF2-40B4-BE49-F238E27FC236}">
                    <a16:creationId xmlns:a16="http://schemas.microsoft.com/office/drawing/2014/main" id="{01FD36E6-B52C-4D48-910F-A675E5A5A9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1520" y="2276872"/>
                <a:ext cx="1872208" cy="360040"/>
              </a:xfrm>
              <a:prstGeom prst="rect">
                <a:avLst/>
              </a:prstGeom>
              <a:blipFill>
                <a:blip r:embed="rId4"/>
                <a:stretch>
                  <a:fillRect l="-2265" t="-8197" b="-24590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矩形 56">
                <a:extLst>
                  <a:ext uri="{FF2B5EF4-FFF2-40B4-BE49-F238E27FC236}">
                    <a16:creationId xmlns:a16="http://schemas.microsoft.com/office/drawing/2014/main" id="{F5C96C05-A963-44C0-AF55-FC529E493200}"/>
                  </a:ext>
                </a:extLst>
              </p:cNvPr>
              <p:cNvSpPr/>
              <p:nvPr/>
            </p:nvSpPr>
            <p:spPr bwMode="auto">
              <a:xfrm>
                <a:off x="251520" y="2636912"/>
                <a:ext cx="1872208" cy="36004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:r>
                  <a:rPr lang="en-US" altLang="zh-CN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(3)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zh-CN" alt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7" name="矩形 56">
                <a:extLst>
                  <a:ext uri="{FF2B5EF4-FFF2-40B4-BE49-F238E27FC236}">
                    <a16:creationId xmlns:a16="http://schemas.microsoft.com/office/drawing/2014/main" id="{F5C96C05-A963-44C0-AF55-FC529E49320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1520" y="2636912"/>
                <a:ext cx="1872208" cy="360040"/>
              </a:xfrm>
              <a:prstGeom prst="rect">
                <a:avLst/>
              </a:prstGeom>
              <a:blipFill>
                <a:blip r:embed="rId5"/>
                <a:stretch>
                  <a:fillRect l="-2265" t="-8197" b="-24590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矩形 57">
                <a:extLst>
                  <a:ext uri="{FF2B5EF4-FFF2-40B4-BE49-F238E27FC236}">
                    <a16:creationId xmlns:a16="http://schemas.microsoft.com/office/drawing/2014/main" id="{1A76CE84-5FD4-457B-9F94-ABC295CD801A}"/>
                  </a:ext>
                </a:extLst>
              </p:cNvPr>
              <p:cNvSpPr/>
              <p:nvPr/>
            </p:nvSpPr>
            <p:spPr bwMode="auto">
              <a:xfrm>
                <a:off x="251520" y="2996952"/>
                <a:ext cx="1872208" cy="36004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:r>
                  <a:rPr lang="en-US" altLang="zh-CN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(4)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zh-CN" alt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8" name="矩形 57">
                <a:extLst>
                  <a:ext uri="{FF2B5EF4-FFF2-40B4-BE49-F238E27FC236}">
                    <a16:creationId xmlns:a16="http://schemas.microsoft.com/office/drawing/2014/main" id="{1A76CE84-5FD4-457B-9F94-ABC295CD80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1520" y="2996952"/>
                <a:ext cx="1872208" cy="360040"/>
              </a:xfrm>
              <a:prstGeom prst="rect">
                <a:avLst/>
              </a:prstGeom>
              <a:blipFill>
                <a:blip r:embed="rId6"/>
                <a:stretch>
                  <a:fillRect l="-2265" t="-8197" b="-24590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矩形 58">
                <a:extLst>
                  <a:ext uri="{FF2B5EF4-FFF2-40B4-BE49-F238E27FC236}">
                    <a16:creationId xmlns:a16="http://schemas.microsoft.com/office/drawing/2014/main" id="{E01464C8-3C49-4A43-995B-A4B3A4510A2D}"/>
                  </a:ext>
                </a:extLst>
              </p:cNvPr>
              <p:cNvSpPr/>
              <p:nvPr/>
            </p:nvSpPr>
            <p:spPr bwMode="auto">
              <a:xfrm>
                <a:off x="251520" y="3356992"/>
                <a:ext cx="1872208" cy="36004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:r>
                  <a:rPr lang="en-US" altLang="zh-CN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(5)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endParaRPr lang="zh-CN" alt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9" name="矩形 58">
                <a:extLst>
                  <a:ext uri="{FF2B5EF4-FFF2-40B4-BE49-F238E27FC236}">
                    <a16:creationId xmlns:a16="http://schemas.microsoft.com/office/drawing/2014/main" id="{E01464C8-3C49-4A43-995B-A4B3A4510A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1520" y="3356992"/>
                <a:ext cx="1872208" cy="360040"/>
              </a:xfrm>
              <a:prstGeom prst="rect">
                <a:avLst/>
              </a:prstGeom>
              <a:blipFill>
                <a:blip r:embed="rId7"/>
                <a:stretch>
                  <a:fillRect l="-2265" t="-8197" b="-24590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矩形 59">
                <a:extLst>
                  <a:ext uri="{FF2B5EF4-FFF2-40B4-BE49-F238E27FC236}">
                    <a16:creationId xmlns:a16="http://schemas.microsoft.com/office/drawing/2014/main" id="{C9AF96E5-333A-4AC4-BA20-074D0121201C}"/>
                  </a:ext>
                </a:extLst>
              </p:cNvPr>
              <p:cNvSpPr/>
              <p:nvPr/>
            </p:nvSpPr>
            <p:spPr bwMode="auto">
              <a:xfrm>
                <a:off x="251520" y="3717032"/>
                <a:ext cx="1872208" cy="36004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:r>
                  <a:rPr lang="en-US" altLang="zh-CN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(6)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zh-CN" alt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0" name="矩形 59">
                <a:extLst>
                  <a:ext uri="{FF2B5EF4-FFF2-40B4-BE49-F238E27FC236}">
                    <a16:creationId xmlns:a16="http://schemas.microsoft.com/office/drawing/2014/main" id="{C9AF96E5-333A-4AC4-BA20-074D012120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1520" y="3717032"/>
                <a:ext cx="1872208" cy="360040"/>
              </a:xfrm>
              <a:prstGeom prst="rect">
                <a:avLst/>
              </a:prstGeom>
              <a:blipFill>
                <a:blip r:embed="rId8"/>
                <a:stretch>
                  <a:fillRect l="-2265" t="-8197" b="-24590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矩形 60">
                <a:extLst>
                  <a:ext uri="{FF2B5EF4-FFF2-40B4-BE49-F238E27FC236}">
                    <a16:creationId xmlns:a16="http://schemas.microsoft.com/office/drawing/2014/main" id="{929BBB8D-4908-42D1-924C-D3F68D816EDA}"/>
                  </a:ext>
                </a:extLst>
              </p:cNvPr>
              <p:cNvSpPr/>
              <p:nvPr/>
            </p:nvSpPr>
            <p:spPr bwMode="auto">
              <a:xfrm>
                <a:off x="251520" y="4077072"/>
                <a:ext cx="1872208" cy="36004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algn="l" eaLnBrk="1" hangingPunct="1"/>
                <a:r>
                  <a:rPr lang="en-US" altLang="zh-CN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(7)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endParaRPr lang="zh-CN" alt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1" name="矩形 60">
                <a:extLst>
                  <a:ext uri="{FF2B5EF4-FFF2-40B4-BE49-F238E27FC236}">
                    <a16:creationId xmlns:a16="http://schemas.microsoft.com/office/drawing/2014/main" id="{929BBB8D-4908-42D1-924C-D3F68D816E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1520" y="4077072"/>
                <a:ext cx="1872208" cy="360040"/>
              </a:xfrm>
              <a:prstGeom prst="rect">
                <a:avLst/>
              </a:prstGeom>
              <a:blipFill>
                <a:blip r:embed="rId9"/>
                <a:stretch>
                  <a:fillRect l="-2265" t="-8197" b="-24590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矩形 62">
                <a:extLst>
                  <a:ext uri="{FF2B5EF4-FFF2-40B4-BE49-F238E27FC236}">
                    <a16:creationId xmlns:a16="http://schemas.microsoft.com/office/drawing/2014/main" id="{E2F494FB-05F8-4669-9AA3-912F39CF7930}"/>
                  </a:ext>
                </a:extLst>
              </p:cNvPr>
              <p:cNvSpPr/>
              <p:nvPr/>
            </p:nvSpPr>
            <p:spPr bwMode="auto">
              <a:xfrm>
                <a:off x="251520" y="4437112"/>
                <a:ext cx="1872208" cy="36004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:r>
                  <a:rPr lang="en-US" altLang="zh-CN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(8)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8+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endParaRPr lang="zh-CN" alt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3" name="矩形 62">
                <a:extLst>
                  <a:ext uri="{FF2B5EF4-FFF2-40B4-BE49-F238E27FC236}">
                    <a16:creationId xmlns:a16="http://schemas.microsoft.com/office/drawing/2014/main" id="{E2F494FB-05F8-4669-9AA3-912F39CF79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1520" y="4437112"/>
                <a:ext cx="1872208" cy="360040"/>
              </a:xfrm>
              <a:prstGeom prst="rect">
                <a:avLst/>
              </a:prstGeom>
              <a:blipFill>
                <a:blip r:embed="rId10"/>
                <a:stretch>
                  <a:fillRect l="-2265" t="-8197" b="-24590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矩形 63">
                <a:extLst>
                  <a:ext uri="{FF2B5EF4-FFF2-40B4-BE49-F238E27FC236}">
                    <a16:creationId xmlns:a16="http://schemas.microsoft.com/office/drawing/2014/main" id="{BB742939-8636-48F4-B7ED-5298EFDC6869}"/>
                  </a:ext>
                </a:extLst>
              </p:cNvPr>
              <p:cNvSpPr/>
              <p:nvPr/>
            </p:nvSpPr>
            <p:spPr bwMode="auto">
              <a:xfrm>
                <a:off x="251520" y="4797152"/>
                <a:ext cx="1872208" cy="36004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:r>
                  <a:rPr lang="en-US" altLang="zh-CN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(9)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endParaRPr lang="zh-CN" alt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4" name="矩形 63">
                <a:extLst>
                  <a:ext uri="{FF2B5EF4-FFF2-40B4-BE49-F238E27FC236}">
                    <a16:creationId xmlns:a16="http://schemas.microsoft.com/office/drawing/2014/main" id="{BB742939-8636-48F4-B7ED-5298EFDC686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1520" y="4797152"/>
                <a:ext cx="1872208" cy="360040"/>
              </a:xfrm>
              <a:prstGeom prst="rect">
                <a:avLst/>
              </a:prstGeom>
              <a:blipFill>
                <a:blip r:embed="rId11"/>
                <a:stretch>
                  <a:fillRect l="-2265" t="-8197" b="-24590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矩形 64">
                <a:extLst>
                  <a:ext uri="{FF2B5EF4-FFF2-40B4-BE49-F238E27FC236}">
                    <a16:creationId xmlns:a16="http://schemas.microsoft.com/office/drawing/2014/main" id="{AE3F3477-2F61-43D7-88B1-742EF8CF8172}"/>
                  </a:ext>
                </a:extLst>
              </p:cNvPr>
              <p:cNvSpPr/>
              <p:nvPr/>
            </p:nvSpPr>
            <p:spPr bwMode="auto">
              <a:xfrm>
                <a:off x="251520" y="5157192"/>
                <a:ext cx="1872208" cy="36004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:r>
                  <a:rPr lang="en-US" altLang="zh-CN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(10)</a:t>
                </a:r>
                <a14:m>
                  <m:oMath xmlns:m="http://schemas.openxmlformats.org/officeDocument/2006/math"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</m:oMath>
                </a14:m>
                <a:endParaRPr lang="zh-CN" alt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5" name="矩形 64">
                <a:extLst>
                  <a:ext uri="{FF2B5EF4-FFF2-40B4-BE49-F238E27FC236}">
                    <a16:creationId xmlns:a16="http://schemas.microsoft.com/office/drawing/2014/main" id="{AE3F3477-2F61-43D7-88B1-742EF8CF81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1520" y="5157192"/>
                <a:ext cx="1872208" cy="360040"/>
              </a:xfrm>
              <a:prstGeom prst="rect">
                <a:avLst/>
              </a:prstGeom>
              <a:blipFill>
                <a:blip r:embed="rId12"/>
                <a:stretch>
                  <a:fillRect l="-2265" t="-8197" b="-26230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7" name="组合 96">
            <a:extLst>
              <a:ext uri="{FF2B5EF4-FFF2-40B4-BE49-F238E27FC236}">
                <a16:creationId xmlns:a16="http://schemas.microsoft.com/office/drawing/2014/main" id="{964CAACA-55AE-439E-8454-7C0C92B8916F}"/>
              </a:ext>
            </a:extLst>
          </p:cNvPr>
          <p:cNvGrpSpPr/>
          <p:nvPr/>
        </p:nvGrpSpPr>
        <p:grpSpPr>
          <a:xfrm>
            <a:off x="2555776" y="4809685"/>
            <a:ext cx="375907" cy="738664"/>
            <a:chOff x="2986744" y="4834508"/>
            <a:chExt cx="375907" cy="73866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椭圆 97">
                  <a:extLst>
                    <a:ext uri="{FF2B5EF4-FFF2-40B4-BE49-F238E27FC236}">
                      <a16:creationId xmlns:a16="http://schemas.microsoft.com/office/drawing/2014/main" id="{DB2A6109-6746-4071-B379-69573F06CBB9}"/>
                    </a:ext>
                  </a:extLst>
                </p:cNvPr>
                <p:cNvSpPr/>
                <p:nvPr/>
              </p:nvSpPr>
              <p:spPr>
                <a:xfrm>
                  <a:off x="3002611" y="4834508"/>
                  <a:ext cx="360040" cy="360040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98" name="椭圆 97">
                  <a:extLst>
                    <a:ext uri="{FF2B5EF4-FFF2-40B4-BE49-F238E27FC236}">
                      <a16:creationId xmlns:a16="http://schemas.microsoft.com/office/drawing/2014/main" id="{DB2A6109-6746-4071-B379-69573F06CBB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02611" y="4834508"/>
                  <a:ext cx="360040" cy="360040"/>
                </a:xfrm>
                <a:prstGeom prst="ellipse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 w="190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矩形 98">
                  <a:extLst>
                    <a:ext uri="{FF2B5EF4-FFF2-40B4-BE49-F238E27FC236}">
                      <a16:creationId xmlns:a16="http://schemas.microsoft.com/office/drawing/2014/main" id="{916DCC4E-1B4E-4FBF-9F19-2736546A52F3}"/>
                    </a:ext>
                  </a:extLst>
                </p:cNvPr>
                <p:cNvSpPr/>
                <p:nvPr/>
              </p:nvSpPr>
              <p:spPr>
                <a:xfrm>
                  <a:off x="2986744" y="5203840"/>
                  <a:ext cx="371447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99" name="矩形 98">
                  <a:extLst>
                    <a:ext uri="{FF2B5EF4-FFF2-40B4-BE49-F238E27FC236}">
                      <a16:creationId xmlns:a16="http://schemas.microsoft.com/office/drawing/2014/main" id="{916DCC4E-1B4E-4FBF-9F19-2736546A52F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86744" y="5203840"/>
                  <a:ext cx="371447" cy="369332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0" name="组合 99">
            <a:extLst>
              <a:ext uri="{FF2B5EF4-FFF2-40B4-BE49-F238E27FC236}">
                <a16:creationId xmlns:a16="http://schemas.microsoft.com/office/drawing/2014/main" id="{7D1E2FBD-11A9-43D3-A85D-90B9A9CCB0F7}"/>
              </a:ext>
            </a:extLst>
          </p:cNvPr>
          <p:cNvGrpSpPr/>
          <p:nvPr/>
        </p:nvGrpSpPr>
        <p:grpSpPr>
          <a:xfrm>
            <a:off x="3330227" y="4809685"/>
            <a:ext cx="375907" cy="738664"/>
            <a:chOff x="2986744" y="4834508"/>
            <a:chExt cx="375907" cy="73866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1" name="椭圆 100">
                  <a:extLst>
                    <a:ext uri="{FF2B5EF4-FFF2-40B4-BE49-F238E27FC236}">
                      <a16:creationId xmlns:a16="http://schemas.microsoft.com/office/drawing/2014/main" id="{02F70F94-9075-431F-8AD0-7346DF30E3E9}"/>
                    </a:ext>
                  </a:extLst>
                </p:cNvPr>
                <p:cNvSpPr/>
                <p:nvPr/>
              </p:nvSpPr>
              <p:spPr>
                <a:xfrm>
                  <a:off x="3002611" y="4834508"/>
                  <a:ext cx="360040" cy="360040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101" name="椭圆 100">
                  <a:extLst>
                    <a:ext uri="{FF2B5EF4-FFF2-40B4-BE49-F238E27FC236}">
                      <a16:creationId xmlns:a16="http://schemas.microsoft.com/office/drawing/2014/main" id="{02F70F94-9075-431F-8AD0-7346DF30E3E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02611" y="4834508"/>
                  <a:ext cx="360040" cy="360040"/>
                </a:xfrm>
                <a:prstGeom prst="ellipse">
                  <a:avLst/>
                </a:prstGeom>
                <a:blipFill>
                  <a:blip r:embed="rId15"/>
                  <a:stretch>
                    <a:fillRect/>
                  </a:stretch>
                </a:blipFill>
                <a:ln w="190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" name="矩形 101">
                  <a:extLst>
                    <a:ext uri="{FF2B5EF4-FFF2-40B4-BE49-F238E27FC236}">
                      <a16:creationId xmlns:a16="http://schemas.microsoft.com/office/drawing/2014/main" id="{ABE3A013-AA10-486E-BFB0-BA0BE14629D0}"/>
                    </a:ext>
                  </a:extLst>
                </p:cNvPr>
                <p:cNvSpPr/>
                <p:nvPr/>
              </p:nvSpPr>
              <p:spPr>
                <a:xfrm>
                  <a:off x="2986744" y="5203840"/>
                  <a:ext cx="367665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02" name="矩形 101">
                  <a:extLst>
                    <a:ext uri="{FF2B5EF4-FFF2-40B4-BE49-F238E27FC236}">
                      <a16:creationId xmlns:a16="http://schemas.microsoft.com/office/drawing/2014/main" id="{ABE3A013-AA10-486E-BFB0-BA0BE14629D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86744" y="5203840"/>
                  <a:ext cx="367665" cy="369332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8" name="组合 107">
            <a:extLst>
              <a:ext uri="{FF2B5EF4-FFF2-40B4-BE49-F238E27FC236}">
                <a16:creationId xmlns:a16="http://schemas.microsoft.com/office/drawing/2014/main" id="{DAC99E9D-1BE1-4974-AF48-CA48DE6A4888}"/>
              </a:ext>
            </a:extLst>
          </p:cNvPr>
          <p:cNvGrpSpPr/>
          <p:nvPr/>
        </p:nvGrpSpPr>
        <p:grpSpPr>
          <a:xfrm>
            <a:off x="2751663" y="3940773"/>
            <a:ext cx="956241" cy="868912"/>
            <a:chOff x="5287591" y="3805764"/>
            <a:chExt cx="956241" cy="86891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0" name="椭圆 109">
                  <a:extLst>
                    <a:ext uri="{FF2B5EF4-FFF2-40B4-BE49-F238E27FC236}">
                      <a16:creationId xmlns:a16="http://schemas.microsoft.com/office/drawing/2014/main" id="{D4FD9F4E-E000-4B0A-85C3-3E70D90E8BCE}"/>
                    </a:ext>
                  </a:extLst>
                </p:cNvPr>
                <p:cNvSpPr/>
                <p:nvPr/>
              </p:nvSpPr>
              <p:spPr>
                <a:xfrm>
                  <a:off x="5474516" y="3861048"/>
                  <a:ext cx="360040" cy="360040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CN" altLang="en-US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110" name="椭圆 109">
                  <a:extLst>
                    <a:ext uri="{FF2B5EF4-FFF2-40B4-BE49-F238E27FC236}">
                      <a16:creationId xmlns:a16="http://schemas.microsoft.com/office/drawing/2014/main" id="{D4FD9F4E-E000-4B0A-85C3-3E70D90E8BC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74516" y="3861048"/>
                  <a:ext cx="360040" cy="360040"/>
                </a:xfrm>
                <a:prstGeom prst="ellipse">
                  <a:avLst/>
                </a:prstGeom>
                <a:blipFill>
                  <a:blip r:embed="rId17"/>
                  <a:stretch>
                    <a:fillRect/>
                  </a:stretch>
                </a:blipFill>
                <a:ln w="190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1" name="矩形 110">
                  <a:extLst>
                    <a:ext uri="{FF2B5EF4-FFF2-40B4-BE49-F238E27FC236}">
                      <a16:creationId xmlns:a16="http://schemas.microsoft.com/office/drawing/2014/main" id="{A38699E3-7D70-41DC-94A2-3724CB049390}"/>
                    </a:ext>
                  </a:extLst>
                </p:cNvPr>
                <p:cNvSpPr/>
                <p:nvPr/>
              </p:nvSpPr>
              <p:spPr>
                <a:xfrm>
                  <a:off x="5474516" y="4129103"/>
                  <a:ext cx="351635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11" name="矩形 110">
                  <a:extLst>
                    <a:ext uri="{FF2B5EF4-FFF2-40B4-BE49-F238E27FC236}">
                      <a16:creationId xmlns:a16="http://schemas.microsoft.com/office/drawing/2014/main" id="{A38699E3-7D70-41DC-94A2-3724CB04939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74516" y="4129103"/>
                  <a:ext cx="351635" cy="369332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2" name="直接连接符 111">
              <a:extLst>
                <a:ext uri="{FF2B5EF4-FFF2-40B4-BE49-F238E27FC236}">
                  <a16:creationId xmlns:a16="http://schemas.microsoft.com/office/drawing/2014/main" id="{FF8996AA-B00F-485F-9AE6-2B54E9D52DD8}"/>
                </a:ext>
              </a:extLst>
            </p:cNvPr>
            <p:cNvCxnSpPr>
              <a:cxnSpLocks/>
              <a:stCxn id="110" idx="3"/>
              <a:endCxn id="98" idx="0"/>
            </p:cNvCxnSpPr>
            <p:nvPr/>
          </p:nvCxnSpPr>
          <p:spPr>
            <a:xfrm flipH="1">
              <a:off x="5287591" y="4168361"/>
              <a:ext cx="239652" cy="50631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直接连接符 112">
              <a:extLst>
                <a:ext uri="{FF2B5EF4-FFF2-40B4-BE49-F238E27FC236}">
                  <a16:creationId xmlns:a16="http://schemas.microsoft.com/office/drawing/2014/main" id="{9EE5BC03-05B0-4EC6-9A59-BE7A7ACCCA6E}"/>
                </a:ext>
              </a:extLst>
            </p:cNvPr>
            <p:cNvCxnSpPr>
              <a:cxnSpLocks/>
              <a:stCxn id="110" idx="5"/>
              <a:endCxn id="101" idx="0"/>
            </p:cNvCxnSpPr>
            <p:nvPr/>
          </p:nvCxnSpPr>
          <p:spPr>
            <a:xfrm>
              <a:off x="5781829" y="4168361"/>
              <a:ext cx="280213" cy="50631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4" name="矩形 113">
                  <a:extLst>
                    <a:ext uri="{FF2B5EF4-FFF2-40B4-BE49-F238E27FC236}">
                      <a16:creationId xmlns:a16="http://schemas.microsoft.com/office/drawing/2014/main" id="{4610715B-2B7B-4D13-A55A-1037405017EC}"/>
                    </a:ext>
                  </a:extLst>
                </p:cNvPr>
                <p:cNvSpPr/>
                <p:nvPr/>
              </p:nvSpPr>
              <p:spPr>
                <a:xfrm>
                  <a:off x="5791208" y="3805764"/>
                  <a:ext cx="452624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14" name="矩形 113">
                  <a:extLst>
                    <a:ext uri="{FF2B5EF4-FFF2-40B4-BE49-F238E27FC236}">
                      <a16:creationId xmlns:a16="http://schemas.microsoft.com/office/drawing/2014/main" id="{4610715B-2B7B-4D13-A55A-1037405017E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91208" y="3805764"/>
                  <a:ext cx="452624" cy="369332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矩形 102">
                <a:extLst>
                  <a:ext uri="{FF2B5EF4-FFF2-40B4-BE49-F238E27FC236}">
                    <a16:creationId xmlns:a16="http://schemas.microsoft.com/office/drawing/2014/main" id="{82B12901-A666-4CCB-9130-F228B3C38C29}"/>
                  </a:ext>
                </a:extLst>
              </p:cNvPr>
              <p:cNvSpPr/>
              <p:nvPr/>
            </p:nvSpPr>
            <p:spPr bwMode="auto">
              <a:xfrm>
                <a:off x="247339" y="1916832"/>
                <a:ext cx="1872208" cy="360040"/>
              </a:xfrm>
              <a:prstGeom prst="rect">
                <a:avLst/>
              </a:prstGeom>
              <a:solidFill>
                <a:srgbClr val="E84855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algn="l" eaLnBrk="1" hangingPunct="1"/>
                <a:r>
                  <a:rPr lang="en-US" altLang="zh-CN" b="0" dirty="0">
                    <a:solidFill>
                      <a:srgbClr val="FFFF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(1)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b="0" i="1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altLang="zh-CN" b="0" i="1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zh-CN" altLang="en-US" b="0" i="1" dirty="0">
                  <a:solidFill>
                    <a:srgbClr val="FFFFFF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3" name="矩形 102">
                <a:extLst>
                  <a:ext uri="{FF2B5EF4-FFF2-40B4-BE49-F238E27FC236}">
                    <a16:creationId xmlns:a16="http://schemas.microsoft.com/office/drawing/2014/main" id="{82B12901-A666-4CCB-9130-F228B3C38C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47339" y="1916832"/>
                <a:ext cx="1872208" cy="360040"/>
              </a:xfrm>
              <a:prstGeom prst="rect">
                <a:avLst/>
              </a:prstGeom>
              <a:blipFill>
                <a:blip r:embed="rId41"/>
                <a:stretch>
                  <a:fillRect l="-2589" t="-8065" b="-24194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4" name="矩形 133">
                <a:extLst>
                  <a:ext uri="{FF2B5EF4-FFF2-40B4-BE49-F238E27FC236}">
                    <a16:creationId xmlns:a16="http://schemas.microsoft.com/office/drawing/2014/main" id="{27A11F90-31FC-4E41-8A4D-96D3A6334BA4}"/>
                  </a:ext>
                </a:extLst>
              </p:cNvPr>
              <p:cNvSpPr/>
              <p:nvPr/>
            </p:nvSpPr>
            <p:spPr bwMode="auto">
              <a:xfrm>
                <a:off x="247339" y="2276872"/>
                <a:ext cx="1872208" cy="360040"/>
              </a:xfrm>
              <a:prstGeom prst="rect">
                <a:avLst/>
              </a:prstGeom>
              <a:solidFill>
                <a:srgbClr val="E84855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algn="l" eaLnBrk="1" hangingPunct="1"/>
                <a:r>
                  <a:rPr lang="en-US" altLang="zh-CN" b="0" dirty="0">
                    <a:solidFill>
                      <a:srgbClr val="FFFF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(2)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b="0" i="1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=2∗3</m:t>
                    </m:r>
                  </m:oMath>
                </a14:m>
                <a:endParaRPr lang="zh-CN" altLang="en-US" b="0" i="1" dirty="0">
                  <a:solidFill>
                    <a:srgbClr val="FFFFFF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4" name="矩形 133">
                <a:extLst>
                  <a:ext uri="{FF2B5EF4-FFF2-40B4-BE49-F238E27FC236}">
                    <a16:creationId xmlns:a16="http://schemas.microsoft.com/office/drawing/2014/main" id="{27A11F90-31FC-4E41-8A4D-96D3A6334B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47339" y="2276872"/>
                <a:ext cx="1872208" cy="360040"/>
              </a:xfrm>
              <a:prstGeom prst="rect">
                <a:avLst/>
              </a:prstGeom>
              <a:blipFill>
                <a:blip r:embed="rId42"/>
                <a:stretch>
                  <a:fillRect l="-2589" t="-8197" b="-24590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矩形 134">
                <a:extLst>
                  <a:ext uri="{FF2B5EF4-FFF2-40B4-BE49-F238E27FC236}">
                    <a16:creationId xmlns:a16="http://schemas.microsoft.com/office/drawing/2014/main" id="{CCD6BEA0-2F88-4826-83A1-4E2AAC905E7D}"/>
                  </a:ext>
                </a:extLst>
              </p:cNvPr>
              <p:cNvSpPr/>
              <p:nvPr/>
            </p:nvSpPr>
            <p:spPr bwMode="auto">
              <a:xfrm>
                <a:off x="247339" y="2636912"/>
                <a:ext cx="1872208" cy="360040"/>
              </a:xfrm>
              <a:prstGeom prst="rect">
                <a:avLst/>
              </a:prstGeom>
              <a:solidFill>
                <a:srgbClr val="E84855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:r>
                  <a:rPr lang="en-US" altLang="zh-CN" b="0" dirty="0">
                    <a:solidFill>
                      <a:srgbClr val="FFFF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(3)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CN" b="0" i="1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CN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zh-CN" altLang="en-US" b="0" i="1" dirty="0">
                  <a:solidFill>
                    <a:srgbClr val="FFFFFF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5" name="矩形 134">
                <a:extLst>
                  <a:ext uri="{FF2B5EF4-FFF2-40B4-BE49-F238E27FC236}">
                    <a16:creationId xmlns:a16="http://schemas.microsoft.com/office/drawing/2014/main" id="{CCD6BEA0-2F88-4826-83A1-4E2AAC905E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47339" y="2636912"/>
                <a:ext cx="1872208" cy="360040"/>
              </a:xfrm>
              <a:prstGeom prst="rect">
                <a:avLst/>
              </a:prstGeom>
              <a:blipFill>
                <a:blip r:embed="rId43"/>
                <a:stretch>
                  <a:fillRect l="-2589" t="-8197" b="-24590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矩形 135">
                <a:extLst>
                  <a:ext uri="{FF2B5EF4-FFF2-40B4-BE49-F238E27FC236}">
                    <a16:creationId xmlns:a16="http://schemas.microsoft.com/office/drawing/2014/main" id="{913C26A4-0528-4BC4-9715-1E3C2EF31367}"/>
                  </a:ext>
                </a:extLst>
              </p:cNvPr>
              <p:cNvSpPr/>
              <p:nvPr/>
            </p:nvSpPr>
            <p:spPr bwMode="auto">
              <a:xfrm>
                <a:off x="247339" y="2996952"/>
                <a:ext cx="1872208" cy="360040"/>
              </a:xfrm>
              <a:prstGeom prst="rect">
                <a:avLst/>
              </a:prstGeom>
              <a:solidFill>
                <a:srgbClr val="E84855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:r>
                  <a:rPr lang="en-US" altLang="zh-CN" b="0" dirty="0">
                    <a:solidFill>
                      <a:srgbClr val="FFFF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(4)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zh-CN" altLang="en-US" b="0" i="1" dirty="0">
                  <a:solidFill>
                    <a:srgbClr val="FFFFFF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6" name="矩形 135">
                <a:extLst>
                  <a:ext uri="{FF2B5EF4-FFF2-40B4-BE49-F238E27FC236}">
                    <a16:creationId xmlns:a16="http://schemas.microsoft.com/office/drawing/2014/main" id="{913C26A4-0528-4BC4-9715-1E3C2EF313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47339" y="2996952"/>
                <a:ext cx="1872208" cy="360040"/>
              </a:xfrm>
              <a:prstGeom prst="rect">
                <a:avLst/>
              </a:prstGeom>
              <a:blipFill>
                <a:blip r:embed="rId44"/>
                <a:stretch>
                  <a:fillRect l="-2589" t="-8197" b="-24590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矩形 136">
                <a:extLst>
                  <a:ext uri="{FF2B5EF4-FFF2-40B4-BE49-F238E27FC236}">
                    <a16:creationId xmlns:a16="http://schemas.microsoft.com/office/drawing/2014/main" id="{9F50F1CB-3B0B-4E90-A079-32B2CAC259F0}"/>
                  </a:ext>
                </a:extLst>
              </p:cNvPr>
              <p:cNvSpPr/>
              <p:nvPr/>
            </p:nvSpPr>
            <p:spPr bwMode="auto">
              <a:xfrm>
                <a:off x="247339" y="3356992"/>
                <a:ext cx="1872208" cy="360040"/>
              </a:xfrm>
              <a:prstGeom prst="rect">
                <a:avLst/>
              </a:prstGeom>
              <a:solidFill>
                <a:srgbClr val="E84855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:r>
                  <a:rPr lang="en-US" altLang="zh-CN" b="0" dirty="0">
                    <a:solidFill>
                      <a:srgbClr val="FFFF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(5)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zh-CN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endParaRPr lang="zh-CN" altLang="en-US" b="0" i="1" dirty="0">
                  <a:solidFill>
                    <a:srgbClr val="FFFFFF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7" name="矩形 136">
                <a:extLst>
                  <a:ext uri="{FF2B5EF4-FFF2-40B4-BE49-F238E27FC236}">
                    <a16:creationId xmlns:a16="http://schemas.microsoft.com/office/drawing/2014/main" id="{9F50F1CB-3B0B-4E90-A079-32B2CAC259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47339" y="3356992"/>
                <a:ext cx="1872208" cy="360040"/>
              </a:xfrm>
              <a:prstGeom prst="rect">
                <a:avLst/>
              </a:prstGeom>
              <a:blipFill>
                <a:blip r:embed="rId45"/>
                <a:stretch>
                  <a:fillRect l="-2589" t="-8197" b="-24590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矩形 137">
                <a:extLst>
                  <a:ext uri="{FF2B5EF4-FFF2-40B4-BE49-F238E27FC236}">
                    <a16:creationId xmlns:a16="http://schemas.microsoft.com/office/drawing/2014/main" id="{8BFD7221-F33B-4FBD-AE78-43528C0D7FFE}"/>
                  </a:ext>
                </a:extLst>
              </p:cNvPr>
              <p:cNvSpPr/>
              <p:nvPr/>
            </p:nvSpPr>
            <p:spPr bwMode="auto">
              <a:xfrm>
                <a:off x="247339" y="3717032"/>
                <a:ext cx="1872208" cy="360040"/>
              </a:xfrm>
              <a:prstGeom prst="rect">
                <a:avLst/>
              </a:prstGeom>
              <a:solidFill>
                <a:srgbClr val="E84855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:r>
                  <a:rPr lang="en-US" altLang="zh-CN" b="0" dirty="0">
                    <a:solidFill>
                      <a:srgbClr val="FFFF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(6)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altLang="zh-CN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altLang="zh-CN" b="0" i="1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zh-CN" altLang="en-US" b="0" i="1" dirty="0">
                  <a:solidFill>
                    <a:srgbClr val="FFFFFF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8" name="矩形 137">
                <a:extLst>
                  <a:ext uri="{FF2B5EF4-FFF2-40B4-BE49-F238E27FC236}">
                    <a16:creationId xmlns:a16="http://schemas.microsoft.com/office/drawing/2014/main" id="{8BFD7221-F33B-4FBD-AE78-43528C0D7F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47339" y="3717032"/>
                <a:ext cx="1872208" cy="360040"/>
              </a:xfrm>
              <a:prstGeom prst="rect">
                <a:avLst/>
              </a:prstGeom>
              <a:blipFill>
                <a:blip r:embed="rId46"/>
                <a:stretch>
                  <a:fillRect l="-2589" t="-8197" b="-24590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矩形 138">
                <a:extLst>
                  <a:ext uri="{FF2B5EF4-FFF2-40B4-BE49-F238E27FC236}">
                    <a16:creationId xmlns:a16="http://schemas.microsoft.com/office/drawing/2014/main" id="{82662F3B-4178-4391-A2D0-2EFA06F46238}"/>
                  </a:ext>
                </a:extLst>
              </p:cNvPr>
              <p:cNvSpPr/>
              <p:nvPr/>
            </p:nvSpPr>
            <p:spPr bwMode="auto">
              <a:xfrm>
                <a:off x="247339" y="4077072"/>
                <a:ext cx="1872208" cy="360040"/>
              </a:xfrm>
              <a:prstGeom prst="rect">
                <a:avLst/>
              </a:prstGeom>
              <a:solidFill>
                <a:srgbClr val="E84855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algn="l" eaLnBrk="1" hangingPunct="1"/>
                <a:r>
                  <a:rPr lang="en-US" altLang="zh-CN" b="0" dirty="0">
                    <a:solidFill>
                      <a:srgbClr val="FFFF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(7)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zh-CN" b="0" i="1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endParaRPr lang="zh-CN" altLang="en-US" b="0" i="1" dirty="0">
                  <a:solidFill>
                    <a:srgbClr val="FFFFFF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9" name="矩形 138">
                <a:extLst>
                  <a:ext uri="{FF2B5EF4-FFF2-40B4-BE49-F238E27FC236}">
                    <a16:creationId xmlns:a16="http://schemas.microsoft.com/office/drawing/2014/main" id="{82662F3B-4178-4391-A2D0-2EFA06F462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47339" y="4077072"/>
                <a:ext cx="1872208" cy="360040"/>
              </a:xfrm>
              <a:prstGeom prst="rect">
                <a:avLst/>
              </a:prstGeom>
              <a:blipFill>
                <a:blip r:embed="rId47"/>
                <a:stretch>
                  <a:fillRect l="-2589" t="-8197" b="-24590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矩形 139">
                <a:extLst>
                  <a:ext uri="{FF2B5EF4-FFF2-40B4-BE49-F238E27FC236}">
                    <a16:creationId xmlns:a16="http://schemas.microsoft.com/office/drawing/2014/main" id="{2FAFA0B4-4EBB-49C3-B967-B9E757DCFA98}"/>
                  </a:ext>
                </a:extLst>
              </p:cNvPr>
              <p:cNvSpPr/>
              <p:nvPr/>
            </p:nvSpPr>
            <p:spPr bwMode="auto">
              <a:xfrm>
                <a:off x="247339" y="4437112"/>
                <a:ext cx="1872208" cy="360040"/>
              </a:xfrm>
              <a:prstGeom prst="rect">
                <a:avLst/>
              </a:prstGeom>
              <a:solidFill>
                <a:srgbClr val="E84855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:r>
                  <a:rPr lang="en-US" altLang="zh-CN" b="0" dirty="0">
                    <a:solidFill>
                      <a:srgbClr val="FFFF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(8)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r>
                      <a:rPr lang="en-US" altLang="zh-CN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zh-CN" b="0" i="1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8+</m:t>
                    </m:r>
                    <m:r>
                      <a:rPr lang="en-US" altLang="zh-CN" b="0" i="1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endParaRPr lang="zh-CN" altLang="en-US" b="0" i="1" dirty="0">
                  <a:solidFill>
                    <a:srgbClr val="FFFFFF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0" name="矩形 139">
                <a:extLst>
                  <a:ext uri="{FF2B5EF4-FFF2-40B4-BE49-F238E27FC236}">
                    <a16:creationId xmlns:a16="http://schemas.microsoft.com/office/drawing/2014/main" id="{2FAFA0B4-4EBB-49C3-B967-B9E757DCFA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47339" y="4437112"/>
                <a:ext cx="1872208" cy="360040"/>
              </a:xfrm>
              <a:prstGeom prst="rect">
                <a:avLst/>
              </a:prstGeom>
              <a:blipFill>
                <a:blip r:embed="rId48"/>
                <a:stretch>
                  <a:fillRect l="-2589" t="-8197" b="-24590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矩形 140">
                <a:extLst>
                  <a:ext uri="{FF2B5EF4-FFF2-40B4-BE49-F238E27FC236}">
                    <a16:creationId xmlns:a16="http://schemas.microsoft.com/office/drawing/2014/main" id="{34A40723-85F6-42DF-AD72-A3713EDA8D37}"/>
                  </a:ext>
                </a:extLst>
              </p:cNvPr>
              <p:cNvSpPr/>
              <p:nvPr/>
            </p:nvSpPr>
            <p:spPr bwMode="auto">
              <a:xfrm>
                <a:off x="247339" y="4797152"/>
                <a:ext cx="1872208" cy="360040"/>
              </a:xfrm>
              <a:prstGeom prst="rect">
                <a:avLst/>
              </a:prstGeom>
              <a:solidFill>
                <a:srgbClr val="E84855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:r>
                  <a:rPr lang="en-US" altLang="zh-CN" b="0" dirty="0">
                    <a:solidFill>
                      <a:srgbClr val="FFFF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(9)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r>
                      <a:rPr lang="en-US" altLang="zh-CN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altLang="zh-CN" b="0" i="1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altLang="zh-CN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endParaRPr lang="zh-CN" altLang="en-US" b="0" i="1" dirty="0">
                  <a:solidFill>
                    <a:srgbClr val="FFFFFF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1" name="矩形 140">
                <a:extLst>
                  <a:ext uri="{FF2B5EF4-FFF2-40B4-BE49-F238E27FC236}">
                    <a16:creationId xmlns:a16="http://schemas.microsoft.com/office/drawing/2014/main" id="{34A40723-85F6-42DF-AD72-A3713EDA8D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47339" y="4797152"/>
                <a:ext cx="1872208" cy="360040"/>
              </a:xfrm>
              <a:prstGeom prst="rect">
                <a:avLst/>
              </a:prstGeom>
              <a:blipFill>
                <a:blip r:embed="rId49"/>
                <a:stretch>
                  <a:fillRect l="-2589" t="-8197" b="-24590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矩形 141">
                <a:extLst>
                  <a:ext uri="{FF2B5EF4-FFF2-40B4-BE49-F238E27FC236}">
                    <a16:creationId xmlns:a16="http://schemas.microsoft.com/office/drawing/2014/main" id="{D995E349-9B0A-4B84-AFD5-13534DDEC128}"/>
                  </a:ext>
                </a:extLst>
              </p:cNvPr>
              <p:cNvSpPr/>
              <p:nvPr/>
            </p:nvSpPr>
            <p:spPr bwMode="auto">
              <a:xfrm>
                <a:off x="247339" y="5157192"/>
                <a:ext cx="1872208" cy="360040"/>
              </a:xfrm>
              <a:prstGeom prst="rect">
                <a:avLst/>
              </a:prstGeom>
              <a:solidFill>
                <a:srgbClr val="E84855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:r>
                  <a:rPr lang="en-US" altLang="zh-CN" b="0" dirty="0">
                    <a:solidFill>
                      <a:srgbClr val="FFFF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(10)</a:t>
                </a:r>
                <a14:m>
                  <m:oMath xmlns:m="http://schemas.openxmlformats.org/officeDocument/2006/math">
                    <m:r>
                      <a:rPr lang="en-US" altLang="zh-CN" b="0" i="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b="0" i="1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</m:oMath>
                </a14:m>
                <a:endParaRPr lang="zh-CN" altLang="en-US" b="0" i="1" dirty="0">
                  <a:solidFill>
                    <a:srgbClr val="FFFFFF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2" name="矩形 141">
                <a:extLst>
                  <a:ext uri="{FF2B5EF4-FFF2-40B4-BE49-F238E27FC236}">
                    <a16:creationId xmlns:a16="http://schemas.microsoft.com/office/drawing/2014/main" id="{D995E349-9B0A-4B84-AFD5-13534DDEC1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47339" y="5157192"/>
                <a:ext cx="1872208" cy="360040"/>
              </a:xfrm>
              <a:prstGeom prst="rect">
                <a:avLst/>
              </a:prstGeom>
              <a:blipFill>
                <a:blip r:embed="rId50"/>
                <a:stretch>
                  <a:fillRect l="-2589" t="-8197" b="-26230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8" name="组合 47">
            <a:extLst>
              <a:ext uri="{FF2B5EF4-FFF2-40B4-BE49-F238E27FC236}">
                <a16:creationId xmlns:a16="http://schemas.microsoft.com/office/drawing/2014/main" id="{FC5416DA-3AB9-43BF-88D8-4606D936CB97}"/>
              </a:ext>
            </a:extLst>
          </p:cNvPr>
          <p:cNvGrpSpPr/>
          <p:nvPr/>
        </p:nvGrpSpPr>
        <p:grpSpPr>
          <a:xfrm>
            <a:off x="3931861" y="4809685"/>
            <a:ext cx="360040" cy="738664"/>
            <a:chOff x="2994677" y="4834508"/>
            <a:chExt cx="360040" cy="73866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椭圆 48">
                  <a:extLst>
                    <a:ext uri="{FF2B5EF4-FFF2-40B4-BE49-F238E27FC236}">
                      <a16:creationId xmlns:a16="http://schemas.microsoft.com/office/drawing/2014/main" id="{4BA19C70-EB8E-411F-86CB-2F86C39528FF}"/>
                    </a:ext>
                  </a:extLst>
                </p:cNvPr>
                <p:cNvSpPr/>
                <p:nvPr/>
              </p:nvSpPr>
              <p:spPr>
                <a:xfrm>
                  <a:off x="2994677" y="4834508"/>
                  <a:ext cx="360040" cy="360040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zh-CN" altLang="en-US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49" name="椭圆 48">
                  <a:extLst>
                    <a:ext uri="{FF2B5EF4-FFF2-40B4-BE49-F238E27FC236}">
                      <a16:creationId xmlns:a16="http://schemas.microsoft.com/office/drawing/2014/main" id="{4BA19C70-EB8E-411F-86CB-2F86C39528F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94677" y="4834508"/>
                  <a:ext cx="360040" cy="360040"/>
                </a:xfrm>
                <a:prstGeom prst="ellipse">
                  <a:avLst/>
                </a:prstGeom>
                <a:blipFill>
                  <a:blip r:embed="rId51"/>
                  <a:stretch>
                    <a:fillRect/>
                  </a:stretch>
                </a:blipFill>
                <a:ln w="190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3E454A86-46EE-4ED5-B3C1-512D239B62A7}"/>
                </a:ext>
              </a:extLst>
            </p:cNvPr>
            <p:cNvSpPr/>
            <p:nvPr/>
          </p:nvSpPr>
          <p:spPr>
            <a:xfrm>
              <a:off x="3023854" y="5203840"/>
              <a:ext cx="3016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/>
                <a:t>2</a:t>
              </a:r>
              <a:endParaRPr lang="zh-CN" altLang="en-US" dirty="0"/>
            </a:p>
          </p:txBody>
        </p:sp>
      </p:grp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17CD751B-9E1D-4ED7-86A8-341BACE94CD2}"/>
              </a:ext>
            </a:extLst>
          </p:cNvPr>
          <p:cNvGrpSpPr/>
          <p:nvPr/>
        </p:nvGrpSpPr>
        <p:grpSpPr>
          <a:xfrm>
            <a:off x="4391980" y="4828091"/>
            <a:ext cx="360040" cy="738664"/>
            <a:chOff x="2994677" y="4834508"/>
            <a:chExt cx="360040" cy="73866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椭圆 51">
                  <a:extLst>
                    <a:ext uri="{FF2B5EF4-FFF2-40B4-BE49-F238E27FC236}">
                      <a16:creationId xmlns:a16="http://schemas.microsoft.com/office/drawing/2014/main" id="{FD2C7E8D-8B7F-417B-A41D-EE434D994EEB}"/>
                    </a:ext>
                  </a:extLst>
                </p:cNvPr>
                <p:cNvSpPr/>
                <p:nvPr/>
              </p:nvSpPr>
              <p:spPr>
                <a:xfrm>
                  <a:off x="2994677" y="4834508"/>
                  <a:ext cx="360040" cy="360040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zh-CN" altLang="en-US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52" name="椭圆 51">
                  <a:extLst>
                    <a:ext uri="{FF2B5EF4-FFF2-40B4-BE49-F238E27FC236}">
                      <a16:creationId xmlns:a16="http://schemas.microsoft.com/office/drawing/2014/main" id="{FD2C7E8D-8B7F-417B-A41D-EE434D994EE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94677" y="4834508"/>
                  <a:ext cx="360040" cy="360040"/>
                </a:xfrm>
                <a:prstGeom prst="ellipse">
                  <a:avLst/>
                </a:prstGeom>
                <a:blipFill>
                  <a:blip r:embed="rId52"/>
                  <a:stretch>
                    <a:fillRect/>
                  </a:stretch>
                </a:blipFill>
                <a:ln w="190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1B7D07C7-6904-4BF6-8D34-CE4195B2BA72}"/>
                </a:ext>
              </a:extLst>
            </p:cNvPr>
            <p:cNvSpPr/>
            <p:nvPr/>
          </p:nvSpPr>
          <p:spPr>
            <a:xfrm>
              <a:off x="3023854" y="5203840"/>
              <a:ext cx="3016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/>
                <a:t>3</a:t>
              </a:r>
              <a:endParaRPr lang="zh-CN" altLang="en-US" dirty="0"/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6B3B467D-6F09-41F4-AE35-D023EB38E0DF}"/>
              </a:ext>
            </a:extLst>
          </p:cNvPr>
          <p:cNvGrpSpPr/>
          <p:nvPr/>
        </p:nvGrpSpPr>
        <p:grpSpPr>
          <a:xfrm>
            <a:off x="4852101" y="4828091"/>
            <a:ext cx="747448" cy="738771"/>
            <a:chOff x="4852101" y="4828091"/>
            <a:chExt cx="747448" cy="738771"/>
          </a:xfrm>
        </p:grpSpPr>
        <p:grpSp>
          <p:nvGrpSpPr>
            <p:cNvPr id="54" name="组合 53">
              <a:extLst>
                <a:ext uri="{FF2B5EF4-FFF2-40B4-BE49-F238E27FC236}">
                  <a16:creationId xmlns:a16="http://schemas.microsoft.com/office/drawing/2014/main" id="{6D629046-723C-4FD5-A17E-E7C07EE278D1}"/>
                </a:ext>
              </a:extLst>
            </p:cNvPr>
            <p:cNvGrpSpPr/>
            <p:nvPr/>
          </p:nvGrpSpPr>
          <p:grpSpPr>
            <a:xfrm>
              <a:off x="4852101" y="4828198"/>
              <a:ext cx="360040" cy="738664"/>
              <a:chOff x="2994677" y="4834508"/>
              <a:chExt cx="360040" cy="73866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5" name="椭圆 54">
                    <a:extLst>
                      <a:ext uri="{FF2B5EF4-FFF2-40B4-BE49-F238E27FC236}">
                        <a16:creationId xmlns:a16="http://schemas.microsoft.com/office/drawing/2014/main" id="{72D1D352-E644-46C4-8679-722B52027518}"/>
                      </a:ext>
                    </a:extLst>
                  </p:cNvPr>
                  <p:cNvSpPr/>
                  <p:nvPr/>
                </p:nvSpPr>
                <p:spPr>
                  <a:xfrm>
                    <a:off x="2994677" y="4834508"/>
                    <a:ext cx="360040" cy="360040"/>
                  </a:xfrm>
                  <a:prstGeom prst="ellipse">
                    <a:avLst/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r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right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6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dirty="0">
                      <a:solidFill>
                        <a:schemeClr val="tx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mc:Choice>
            <mc:Fallback xmlns="">
              <p:sp>
                <p:nvSpPr>
                  <p:cNvPr id="55" name="椭圆 54">
                    <a:extLst>
                      <a:ext uri="{FF2B5EF4-FFF2-40B4-BE49-F238E27FC236}">
                        <a16:creationId xmlns:a16="http://schemas.microsoft.com/office/drawing/2014/main" id="{72D1D352-E644-46C4-8679-722B5202751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94677" y="4834508"/>
                    <a:ext cx="360040" cy="360040"/>
                  </a:xfrm>
                  <a:prstGeom prst="ellipse">
                    <a:avLst/>
                  </a:prstGeom>
                  <a:blipFill>
                    <a:blip r:embed="rId53"/>
                    <a:stretch>
                      <a:fillRect/>
                    </a:stretch>
                  </a:blipFill>
                  <a:ln w="19050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62" name="矩形 61">
                <a:extLst>
                  <a:ext uri="{FF2B5EF4-FFF2-40B4-BE49-F238E27FC236}">
                    <a16:creationId xmlns:a16="http://schemas.microsoft.com/office/drawing/2014/main" id="{96DA897D-F3F4-4DC2-B21A-E45E445D6CA0}"/>
                  </a:ext>
                </a:extLst>
              </p:cNvPr>
              <p:cNvSpPr/>
              <p:nvPr/>
            </p:nvSpPr>
            <p:spPr>
              <a:xfrm>
                <a:off x="3023854" y="5203840"/>
                <a:ext cx="30168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dirty="0"/>
                  <a:t>6</a:t>
                </a:r>
                <a:endParaRPr lang="zh-CN" altLang="en-US" dirty="0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矩形 65">
                  <a:extLst>
                    <a:ext uri="{FF2B5EF4-FFF2-40B4-BE49-F238E27FC236}">
                      <a16:creationId xmlns:a16="http://schemas.microsoft.com/office/drawing/2014/main" id="{E33C30CC-1459-4DF4-A447-BB97C96B09FA}"/>
                    </a:ext>
                  </a:extLst>
                </p:cNvPr>
                <p:cNvSpPr/>
                <p:nvPr/>
              </p:nvSpPr>
              <p:spPr>
                <a:xfrm>
                  <a:off x="5141603" y="4828091"/>
                  <a:ext cx="45794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66" name="矩形 65">
                  <a:extLst>
                    <a:ext uri="{FF2B5EF4-FFF2-40B4-BE49-F238E27FC236}">
                      <a16:creationId xmlns:a16="http://schemas.microsoft.com/office/drawing/2014/main" id="{E33C30CC-1459-4DF4-A447-BB97C96B09F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41603" y="4828091"/>
                  <a:ext cx="457946" cy="369332"/>
                </a:xfrm>
                <a:prstGeom prst="rect">
                  <a:avLst/>
                </a:prstGeom>
                <a:blipFill>
                  <a:blip r:embed="rId5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7" name="组合 66">
            <a:extLst>
              <a:ext uri="{FF2B5EF4-FFF2-40B4-BE49-F238E27FC236}">
                <a16:creationId xmlns:a16="http://schemas.microsoft.com/office/drawing/2014/main" id="{4A2FCA78-5251-4020-AEC1-69182018710C}"/>
              </a:ext>
            </a:extLst>
          </p:cNvPr>
          <p:cNvGrpSpPr/>
          <p:nvPr/>
        </p:nvGrpSpPr>
        <p:grpSpPr>
          <a:xfrm>
            <a:off x="3118608" y="3222830"/>
            <a:ext cx="1913513" cy="1605368"/>
            <a:chOff x="4610420" y="3805764"/>
            <a:chExt cx="1913513" cy="160536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椭圆 67">
                  <a:extLst>
                    <a:ext uri="{FF2B5EF4-FFF2-40B4-BE49-F238E27FC236}">
                      <a16:creationId xmlns:a16="http://schemas.microsoft.com/office/drawing/2014/main" id="{A236F526-E390-4581-A452-3AD96D5AB9CA}"/>
                    </a:ext>
                  </a:extLst>
                </p:cNvPr>
                <p:cNvSpPr/>
                <p:nvPr/>
              </p:nvSpPr>
              <p:spPr>
                <a:xfrm>
                  <a:off x="5474516" y="3861048"/>
                  <a:ext cx="360040" cy="360040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7</m:t>
                            </m:r>
                          </m:sub>
                        </m:sSub>
                      </m:oMath>
                    </m:oMathPara>
                  </a14:m>
                  <a:endParaRPr lang="zh-CN" altLang="en-US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68" name="椭圆 67">
                  <a:extLst>
                    <a:ext uri="{FF2B5EF4-FFF2-40B4-BE49-F238E27FC236}">
                      <a16:creationId xmlns:a16="http://schemas.microsoft.com/office/drawing/2014/main" id="{A236F526-E390-4581-A452-3AD96D5AB9C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74516" y="3861048"/>
                  <a:ext cx="360040" cy="360040"/>
                </a:xfrm>
                <a:prstGeom prst="ellipse">
                  <a:avLst/>
                </a:prstGeom>
                <a:blipFill>
                  <a:blip r:embed="rId55"/>
                  <a:stretch>
                    <a:fillRect/>
                  </a:stretch>
                </a:blipFill>
                <a:ln w="190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矩形 68">
                  <a:extLst>
                    <a:ext uri="{FF2B5EF4-FFF2-40B4-BE49-F238E27FC236}">
                      <a16:creationId xmlns:a16="http://schemas.microsoft.com/office/drawing/2014/main" id="{B151DFE7-3AF5-4B7F-8061-84672E6FEFCE}"/>
                    </a:ext>
                  </a:extLst>
                </p:cNvPr>
                <p:cNvSpPr/>
                <p:nvPr/>
              </p:nvSpPr>
              <p:spPr>
                <a:xfrm>
                  <a:off x="5474516" y="4129103"/>
                  <a:ext cx="41069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69" name="矩形 68">
                  <a:extLst>
                    <a:ext uri="{FF2B5EF4-FFF2-40B4-BE49-F238E27FC236}">
                      <a16:creationId xmlns:a16="http://schemas.microsoft.com/office/drawing/2014/main" id="{B151DFE7-3AF5-4B7F-8061-84672E6FEFC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74516" y="4129103"/>
                  <a:ext cx="410690" cy="369332"/>
                </a:xfrm>
                <a:prstGeom prst="rect">
                  <a:avLst/>
                </a:prstGeom>
                <a:blipFill>
                  <a:blip r:embed="rId5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0" name="直接连接符 69">
              <a:extLst>
                <a:ext uri="{FF2B5EF4-FFF2-40B4-BE49-F238E27FC236}">
                  <a16:creationId xmlns:a16="http://schemas.microsoft.com/office/drawing/2014/main" id="{8AB3B2D4-3FB6-4F6F-B334-DFC0AACAB8F1}"/>
                </a:ext>
              </a:extLst>
            </p:cNvPr>
            <p:cNvCxnSpPr>
              <a:cxnSpLocks/>
              <a:stCxn id="68" idx="3"/>
              <a:endCxn id="110" idx="0"/>
            </p:cNvCxnSpPr>
            <p:nvPr/>
          </p:nvCxnSpPr>
          <p:spPr>
            <a:xfrm flipH="1">
              <a:off x="4610420" y="4168361"/>
              <a:ext cx="916823" cy="41063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连接符 70">
              <a:extLst>
                <a:ext uri="{FF2B5EF4-FFF2-40B4-BE49-F238E27FC236}">
                  <a16:creationId xmlns:a16="http://schemas.microsoft.com/office/drawing/2014/main" id="{8C8AE3EC-6DAA-4641-AEC3-B9282BB2A391}"/>
                </a:ext>
              </a:extLst>
            </p:cNvPr>
            <p:cNvCxnSpPr>
              <a:cxnSpLocks/>
              <a:stCxn id="68" idx="5"/>
              <a:endCxn id="55" idx="0"/>
            </p:cNvCxnSpPr>
            <p:nvPr/>
          </p:nvCxnSpPr>
          <p:spPr>
            <a:xfrm>
              <a:off x="5781829" y="4168361"/>
              <a:ext cx="742104" cy="124277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矩形 71">
                  <a:extLst>
                    <a:ext uri="{FF2B5EF4-FFF2-40B4-BE49-F238E27FC236}">
                      <a16:creationId xmlns:a16="http://schemas.microsoft.com/office/drawing/2014/main" id="{8B958305-1981-48A7-A6A8-D749E4517D20}"/>
                    </a:ext>
                  </a:extLst>
                </p:cNvPr>
                <p:cNvSpPr/>
                <p:nvPr/>
              </p:nvSpPr>
              <p:spPr>
                <a:xfrm>
                  <a:off x="5791208" y="3805764"/>
                  <a:ext cx="45794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72" name="矩形 71">
                  <a:extLst>
                    <a:ext uri="{FF2B5EF4-FFF2-40B4-BE49-F238E27FC236}">
                      <a16:creationId xmlns:a16="http://schemas.microsoft.com/office/drawing/2014/main" id="{8B958305-1981-48A7-A6A8-D749E4517D2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91208" y="3805764"/>
                  <a:ext cx="457946" cy="369332"/>
                </a:xfrm>
                <a:prstGeom prst="rect">
                  <a:avLst/>
                </a:prstGeom>
                <a:blipFill>
                  <a:blip r:embed="rId5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矩形 72">
                <a:extLst>
                  <a:ext uri="{FF2B5EF4-FFF2-40B4-BE49-F238E27FC236}">
                    <a16:creationId xmlns:a16="http://schemas.microsoft.com/office/drawing/2014/main" id="{9C322EA7-25E6-4ED4-AEE5-B3A6A0AD7ED8}"/>
                  </a:ext>
                </a:extLst>
              </p:cNvPr>
              <p:cNvSpPr/>
              <p:nvPr/>
            </p:nvSpPr>
            <p:spPr>
              <a:xfrm>
                <a:off x="4539447" y="3222830"/>
                <a:ext cx="45454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3" name="矩形 72">
                <a:extLst>
                  <a:ext uri="{FF2B5EF4-FFF2-40B4-BE49-F238E27FC236}">
                    <a16:creationId xmlns:a16="http://schemas.microsoft.com/office/drawing/2014/main" id="{9C322EA7-25E6-4ED4-AEE5-B3A6A0AD7E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9447" y="3222830"/>
                <a:ext cx="454548" cy="369332"/>
              </a:xfrm>
              <a:prstGeom prst="rect">
                <a:avLst/>
              </a:prstGeom>
              <a:blipFill>
                <a:blip r:embed="rId5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4" name="组合 73">
            <a:extLst>
              <a:ext uri="{FF2B5EF4-FFF2-40B4-BE49-F238E27FC236}">
                <a16:creationId xmlns:a16="http://schemas.microsoft.com/office/drawing/2014/main" id="{379188CF-064A-4CE6-A5AB-970084981FAE}"/>
              </a:ext>
            </a:extLst>
          </p:cNvPr>
          <p:cNvGrpSpPr/>
          <p:nvPr/>
        </p:nvGrpSpPr>
        <p:grpSpPr>
          <a:xfrm>
            <a:off x="5592420" y="4828091"/>
            <a:ext cx="640175" cy="738771"/>
            <a:chOff x="4852101" y="4828091"/>
            <a:chExt cx="640175" cy="738771"/>
          </a:xfrm>
        </p:grpSpPr>
        <p:grpSp>
          <p:nvGrpSpPr>
            <p:cNvPr id="75" name="组合 74">
              <a:extLst>
                <a:ext uri="{FF2B5EF4-FFF2-40B4-BE49-F238E27FC236}">
                  <a16:creationId xmlns:a16="http://schemas.microsoft.com/office/drawing/2014/main" id="{0A3CE707-9EF2-46D9-9A61-20B11796BCC1}"/>
                </a:ext>
              </a:extLst>
            </p:cNvPr>
            <p:cNvGrpSpPr/>
            <p:nvPr/>
          </p:nvGrpSpPr>
          <p:grpSpPr>
            <a:xfrm>
              <a:off x="4852101" y="4828198"/>
              <a:ext cx="360040" cy="738664"/>
              <a:chOff x="2994677" y="4834508"/>
              <a:chExt cx="360040" cy="73866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7" name="椭圆 76">
                    <a:extLst>
                      <a:ext uri="{FF2B5EF4-FFF2-40B4-BE49-F238E27FC236}">
                        <a16:creationId xmlns:a16="http://schemas.microsoft.com/office/drawing/2014/main" id="{1C95C05E-EFC3-4731-B8A0-FE19817EB379}"/>
                      </a:ext>
                    </a:extLst>
                  </p:cNvPr>
                  <p:cNvSpPr/>
                  <p:nvPr/>
                </p:nvSpPr>
                <p:spPr>
                  <a:xfrm>
                    <a:off x="2994677" y="4834508"/>
                    <a:ext cx="360040" cy="360040"/>
                  </a:xfrm>
                  <a:prstGeom prst="ellipse">
                    <a:avLst/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r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right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8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dirty="0">
                      <a:solidFill>
                        <a:schemeClr val="tx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mc:Choice>
            <mc:Fallback xmlns="">
              <p:sp>
                <p:nvSpPr>
                  <p:cNvPr id="77" name="椭圆 76">
                    <a:extLst>
                      <a:ext uri="{FF2B5EF4-FFF2-40B4-BE49-F238E27FC236}">
                        <a16:creationId xmlns:a16="http://schemas.microsoft.com/office/drawing/2014/main" id="{1C95C05E-EFC3-4731-B8A0-FE19817EB37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94677" y="4834508"/>
                    <a:ext cx="360040" cy="360040"/>
                  </a:xfrm>
                  <a:prstGeom prst="ellipse">
                    <a:avLst/>
                  </a:prstGeom>
                  <a:blipFill>
                    <a:blip r:embed="rId59"/>
                    <a:stretch>
                      <a:fillRect/>
                    </a:stretch>
                  </a:blipFill>
                  <a:ln w="19050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78" name="矩形 77">
                <a:extLst>
                  <a:ext uri="{FF2B5EF4-FFF2-40B4-BE49-F238E27FC236}">
                    <a16:creationId xmlns:a16="http://schemas.microsoft.com/office/drawing/2014/main" id="{9D593070-5205-4491-93F8-48947BA4E441}"/>
                  </a:ext>
                </a:extLst>
              </p:cNvPr>
              <p:cNvSpPr/>
              <p:nvPr/>
            </p:nvSpPr>
            <p:spPr>
              <a:xfrm>
                <a:off x="3023854" y="5203840"/>
                <a:ext cx="30168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dirty="0"/>
                  <a:t>5</a:t>
                </a:r>
                <a:endParaRPr lang="zh-CN" altLang="en-US" dirty="0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矩形 75">
                  <a:extLst>
                    <a:ext uri="{FF2B5EF4-FFF2-40B4-BE49-F238E27FC236}">
                      <a16:creationId xmlns:a16="http://schemas.microsoft.com/office/drawing/2014/main" id="{5818B9B0-CDD3-49CA-82A1-025F76CA1366}"/>
                    </a:ext>
                  </a:extLst>
                </p:cNvPr>
                <p:cNvSpPr/>
                <p:nvPr/>
              </p:nvSpPr>
              <p:spPr>
                <a:xfrm>
                  <a:off x="5141603" y="4828091"/>
                  <a:ext cx="350673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76" name="矩形 75">
                  <a:extLst>
                    <a:ext uri="{FF2B5EF4-FFF2-40B4-BE49-F238E27FC236}">
                      <a16:creationId xmlns:a16="http://schemas.microsoft.com/office/drawing/2014/main" id="{5818B9B0-CDD3-49CA-82A1-025F76CA136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41603" y="4828091"/>
                  <a:ext cx="350673" cy="369332"/>
                </a:xfrm>
                <a:prstGeom prst="rect">
                  <a:avLst/>
                </a:prstGeom>
                <a:blipFill>
                  <a:blip r:embed="rId6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矩形 78">
                <a:extLst>
                  <a:ext uri="{FF2B5EF4-FFF2-40B4-BE49-F238E27FC236}">
                    <a16:creationId xmlns:a16="http://schemas.microsoft.com/office/drawing/2014/main" id="{359EC881-2B8A-42C3-BF22-C084ED36AE22}"/>
                  </a:ext>
                </a:extLst>
              </p:cNvPr>
              <p:cNvSpPr/>
              <p:nvPr/>
            </p:nvSpPr>
            <p:spPr>
              <a:xfrm>
                <a:off x="3477148" y="3940773"/>
                <a:ext cx="5377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9" name="矩形 78">
                <a:extLst>
                  <a:ext uri="{FF2B5EF4-FFF2-40B4-BE49-F238E27FC236}">
                    <a16:creationId xmlns:a16="http://schemas.microsoft.com/office/drawing/2014/main" id="{359EC881-2B8A-42C3-BF22-C084ED36AE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7148" y="3940773"/>
                <a:ext cx="537775" cy="369332"/>
              </a:xfrm>
              <a:prstGeom prst="rect">
                <a:avLst/>
              </a:prstGeom>
              <a:blipFill>
                <a:blip r:embed="rId6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0" name="组合 79">
            <a:extLst>
              <a:ext uri="{FF2B5EF4-FFF2-40B4-BE49-F238E27FC236}">
                <a16:creationId xmlns:a16="http://schemas.microsoft.com/office/drawing/2014/main" id="{9AFECE4D-1F1E-4D63-AAF8-8A8C496F8842}"/>
              </a:ext>
            </a:extLst>
          </p:cNvPr>
          <p:cNvGrpSpPr/>
          <p:nvPr/>
        </p:nvGrpSpPr>
        <p:grpSpPr>
          <a:xfrm>
            <a:off x="6516216" y="4828091"/>
            <a:ext cx="640175" cy="738771"/>
            <a:chOff x="4852101" y="4828091"/>
            <a:chExt cx="640175" cy="738771"/>
          </a:xfrm>
        </p:grpSpPr>
        <p:grpSp>
          <p:nvGrpSpPr>
            <p:cNvPr id="81" name="组合 80">
              <a:extLst>
                <a:ext uri="{FF2B5EF4-FFF2-40B4-BE49-F238E27FC236}">
                  <a16:creationId xmlns:a16="http://schemas.microsoft.com/office/drawing/2014/main" id="{9C2DE0E5-CEC7-422A-A050-94EFA8DC03DD}"/>
                </a:ext>
              </a:extLst>
            </p:cNvPr>
            <p:cNvGrpSpPr/>
            <p:nvPr/>
          </p:nvGrpSpPr>
          <p:grpSpPr>
            <a:xfrm>
              <a:off x="4852101" y="4828198"/>
              <a:ext cx="360040" cy="738664"/>
              <a:chOff x="2994677" y="4834508"/>
              <a:chExt cx="360040" cy="73866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3" name="椭圆 82">
                    <a:extLst>
                      <a:ext uri="{FF2B5EF4-FFF2-40B4-BE49-F238E27FC236}">
                        <a16:creationId xmlns:a16="http://schemas.microsoft.com/office/drawing/2014/main" id="{CFFDACED-C167-4BDE-96B9-C28F6A5DAC92}"/>
                      </a:ext>
                    </a:extLst>
                  </p:cNvPr>
                  <p:cNvSpPr/>
                  <p:nvPr/>
                </p:nvSpPr>
                <p:spPr>
                  <a:xfrm>
                    <a:off x="2994677" y="4834508"/>
                    <a:ext cx="360040" cy="360040"/>
                  </a:xfrm>
                  <a:prstGeom prst="ellipse">
                    <a:avLst/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r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right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9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dirty="0">
                      <a:solidFill>
                        <a:schemeClr val="tx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mc:Choice>
            <mc:Fallback xmlns="">
              <p:sp>
                <p:nvSpPr>
                  <p:cNvPr id="83" name="椭圆 82">
                    <a:extLst>
                      <a:ext uri="{FF2B5EF4-FFF2-40B4-BE49-F238E27FC236}">
                        <a16:creationId xmlns:a16="http://schemas.microsoft.com/office/drawing/2014/main" id="{CFFDACED-C167-4BDE-96B9-C28F6A5DAC92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94677" y="4834508"/>
                    <a:ext cx="360040" cy="360040"/>
                  </a:xfrm>
                  <a:prstGeom prst="ellipse">
                    <a:avLst/>
                  </a:prstGeom>
                  <a:blipFill>
                    <a:blip r:embed="rId62"/>
                    <a:stretch>
                      <a:fillRect/>
                    </a:stretch>
                  </a:blipFill>
                  <a:ln w="19050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84" name="矩形 83">
                <a:extLst>
                  <a:ext uri="{FF2B5EF4-FFF2-40B4-BE49-F238E27FC236}">
                    <a16:creationId xmlns:a16="http://schemas.microsoft.com/office/drawing/2014/main" id="{A897B4BC-036C-4B3C-83CD-597EA174E644}"/>
                  </a:ext>
                </a:extLst>
              </p:cNvPr>
              <p:cNvSpPr/>
              <p:nvPr/>
            </p:nvSpPr>
            <p:spPr>
              <a:xfrm>
                <a:off x="3023854" y="5203840"/>
                <a:ext cx="30168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dirty="0"/>
                  <a:t>2</a:t>
                </a:r>
                <a:endParaRPr lang="zh-CN" altLang="en-US" dirty="0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矩形 81">
                  <a:extLst>
                    <a:ext uri="{FF2B5EF4-FFF2-40B4-BE49-F238E27FC236}">
                      <a16:creationId xmlns:a16="http://schemas.microsoft.com/office/drawing/2014/main" id="{2CB25169-9324-4543-8543-29F5E240CE26}"/>
                    </a:ext>
                  </a:extLst>
                </p:cNvPr>
                <p:cNvSpPr/>
                <p:nvPr/>
              </p:nvSpPr>
              <p:spPr>
                <a:xfrm>
                  <a:off x="5141603" y="4828091"/>
                  <a:ext cx="350673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82" name="矩形 81">
                  <a:extLst>
                    <a:ext uri="{FF2B5EF4-FFF2-40B4-BE49-F238E27FC236}">
                      <a16:creationId xmlns:a16="http://schemas.microsoft.com/office/drawing/2014/main" id="{2CB25169-9324-4543-8543-29F5E240CE2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41603" y="4828091"/>
                  <a:ext cx="350673" cy="369332"/>
                </a:xfrm>
                <a:prstGeom prst="rect">
                  <a:avLst/>
                </a:prstGeom>
                <a:blipFill>
                  <a:blip r:embed="rId6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矩形 84">
                <a:extLst>
                  <a:ext uri="{FF2B5EF4-FFF2-40B4-BE49-F238E27FC236}">
                    <a16:creationId xmlns:a16="http://schemas.microsoft.com/office/drawing/2014/main" id="{50607A20-1AF9-486A-B820-93F13FA939BC}"/>
                  </a:ext>
                </a:extLst>
              </p:cNvPr>
              <p:cNvSpPr/>
              <p:nvPr/>
            </p:nvSpPr>
            <p:spPr>
              <a:xfrm>
                <a:off x="5974386" y="4792506"/>
                <a:ext cx="288861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5" name="矩形 84">
                <a:extLst>
                  <a:ext uri="{FF2B5EF4-FFF2-40B4-BE49-F238E27FC236}">
                    <a16:creationId xmlns:a16="http://schemas.microsoft.com/office/drawing/2014/main" id="{50607A20-1AF9-486A-B820-93F13FA939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4386" y="4792506"/>
                <a:ext cx="288861" cy="369332"/>
              </a:xfrm>
              <a:prstGeom prst="rect">
                <a:avLst/>
              </a:prstGeom>
              <a:blipFill>
                <a:blip r:embed="rId6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0" name="组合 89">
            <a:extLst>
              <a:ext uri="{FF2B5EF4-FFF2-40B4-BE49-F238E27FC236}">
                <a16:creationId xmlns:a16="http://schemas.microsoft.com/office/drawing/2014/main" id="{0ED2E825-8330-44CC-9F4E-0E5413548AD5}"/>
              </a:ext>
            </a:extLst>
          </p:cNvPr>
          <p:cNvGrpSpPr/>
          <p:nvPr/>
        </p:nvGrpSpPr>
        <p:grpSpPr>
          <a:xfrm>
            <a:off x="6012160" y="4828091"/>
            <a:ext cx="418704" cy="738664"/>
            <a:chOff x="3009265" y="4834508"/>
            <a:chExt cx="418704" cy="73866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椭圆 91">
                  <a:extLst>
                    <a:ext uri="{FF2B5EF4-FFF2-40B4-BE49-F238E27FC236}">
                      <a16:creationId xmlns:a16="http://schemas.microsoft.com/office/drawing/2014/main" id="{07B10A3B-4E6B-4FE7-B71F-06B4CDEF1CCE}"/>
                    </a:ext>
                  </a:extLst>
                </p:cNvPr>
                <p:cNvSpPr/>
                <p:nvPr/>
              </p:nvSpPr>
              <p:spPr>
                <a:xfrm>
                  <a:off x="3038597" y="4834508"/>
                  <a:ext cx="360040" cy="360040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10</m:t>
                            </m:r>
                          </m:sub>
                        </m:sSub>
                      </m:oMath>
                    </m:oMathPara>
                  </a14:m>
                  <a:endParaRPr lang="zh-CN" altLang="en-US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92" name="椭圆 91">
                  <a:extLst>
                    <a:ext uri="{FF2B5EF4-FFF2-40B4-BE49-F238E27FC236}">
                      <a16:creationId xmlns:a16="http://schemas.microsoft.com/office/drawing/2014/main" id="{07B10A3B-4E6B-4FE7-B71F-06B4CDEF1CC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38597" y="4834508"/>
                  <a:ext cx="360040" cy="360040"/>
                </a:xfrm>
                <a:prstGeom prst="ellipse">
                  <a:avLst/>
                </a:prstGeom>
                <a:blipFill>
                  <a:blip r:embed="rId65"/>
                  <a:stretch>
                    <a:fillRect r="-16129"/>
                  </a:stretch>
                </a:blipFill>
                <a:ln w="190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4" name="矩形 103">
              <a:extLst>
                <a:ext uri="{FF2B5EF4-FFF2-40B4-BE49-F238E27FC236}">
                  <a16:creationId xmlns:a16="http://schemas.microsoft.com/office/drawing/2014/main" id="{0B5C2657-E221-4480-9E5D-E8F5ACEDA7F7}"/>
                </a:ext>
              </a:extLst>
            </p:cNvPr>
            <p:cNvSpPr/>
            <p:nvPr/>
          </p:nvSpPr>
          <p:spPr>
            <a:xfrm>
              <a:off x="3009265" y="5203840"/>
              <a:ext cx="41870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/>
                <a:t>18</a:t>
              </a:r>
              <a:endParaRPr lang="zh-CN" altLang="en-US" dirty="0"/>
            </a:p>
          </p:txBody>
        </p:sp>
      </p:grpSp>
      <p:grpSp>
        <p:nvGrpSpPr>
          <p:cNvPr id="105" name="组合 104">
            <a:extLst>
              <a:ext uri="{FF2B5EF4-FFF2-40B4-BE49-F238E27FC236}">
                <a16:creationId xmlns:a16="http://schemas.microsoft.com/office/drawing/2014/main" id="{CC9D3D77-8851-4472-A00F-FA3329630FC6}"/>
              </a:ext>
            </a:extLst>
          </p:cNvPr>
          <p:cNvGrpSpPr/>
          <p:nvPr/>
        </p:nvGrpSpPr>
        <p:grpSpPr>
          <a:xfrm>
            <a:off x="7092280" y="4828091"/>
            <a:ext cx="786200" cy="738771"/>
            <a:chOff x="4866689" y="4828091"/>
            <a:chExt cx="786200" cy="738771"/>
          </a:xfrm>
        </p:grpSpPr>
        <p:grpSp>
          <p:nvGrpSpPr>
            <p:cNvPr id="106" name="组合 105">
              <a:extLst>
                <a:ext uri="{FF2B5EF4-FFF2-40B4-BE49-F238E27FC236}">
                  <a16:creationId xmlns:a16="http://schemas.microsoft.com/office/drawing/2014/main" id="{FCEC305D-636F-4E9A-872E-A1B46D13B303}"/>
                </a:ext>
              </a:extLst>
            </p:cNvPr>
            <p:cNvGrpSpPr/>
            <p:nvPr/>
          </p:nvGrpSpPr>
          <p:grpSpPr>
            <a:xfrm>
              <a:off x="4866689" y="4828198"/>
              <a:ext cx="418704" cy="738664"/>
              <a:chOff x="3009265" y="4834508"/>
              <a:chExt cx="418704" cy="73866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5" name="椭圆 114">
                    <a:extLst>
                      <a:ext uri="{FF2B5EF4-FFF2-40B4-BE49-F238E27FC236}">
                        <a16:creationId xmlns:a16="http://schemas.microsoft.com/office/drawing/2014/main" id="{34797173-D9A7-472B-9A2D-FAF00B66449F}"/>
                      </a:ext>
                    </a:extLst>
                  </p:cNvPr>
                  <p:cNvSpPr/>
                  <p:nvPr/>
                </p:nvSpPr>
                <p:spPr>
                  <a:xfrm>
                    <a:off x="3038597" y="4834508"/>
                    <a:ext cx="360040" cy="360040"/>
                  </a:xfrm>
                  <a:prstGeom prst="ellipse">
                    <a:avLst/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r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right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11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dirty="0">
                      <a:solidFill>
                        <a:schemeClr val="tx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mc:Choice>
            <mc:Fallback xmlns="">
              <p:sp>
                <p:nvSpPr>
                  <p:cNvPr id="115" name="椭圆 114">
                    <a:extLst>
                      <a:ext uri="{FF2B5EF4-FFF2-40B4-BE49-F238E27FC236}">
                        <a16:creationId xmlns:a16="http://schemas.microsoft.com/office/drawing/2014/main" id="{34797173-D9A7-472B-9A2D-FAF00B66449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038597" y="4834508"/>
                    <a:ext cx="360040" cy="360040"/>
                  </a:xfrm>
                  <a:prstGeom prst="ellipse">
                    <a:avLst/>
                  </a:prstGeom>
                  <a:blipFill>
                    <a:blip r:embed="rId66"/>
                    <a:stretch>
                      <a:fillRect r="-16129"/>
                    </a:stretch>
                  </a:blipFill>
                  <a:ln w="19050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16" name="矩形 115">
                <a:extLst>
                  <a:ext uri="{FF2B5EF4-FFF2-40B4-BE49-F238E27FC236}">
                    <a16:creationId xmlns:a16="http://schemas.microsoft.com/office/drawing/2014/main" id="{943E6DD8-9046-428A-A90E-65166D407B33}"/>
                  </a:ext>
                </a:extLst>
              </p:cNvPr>
              <p:cNvSpPr/>
              <p:nvPr/>
            </p:nvSpPr>
            <p:spPr>
              <a:xfrm>
                <a:off x="3009265" y="5203840"/>
                <a:ext cx="41870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dirty="0"/>
                  <a:t>20</a:t>
                </a:r>
                <a:endParaRPr lang="zh-CN" altLang="en-US" dirty="0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" name="矩形 106">
                  <a:extLst>
                    <a:ext uri="{FF2B5EF4-FFF2-40B4-BE49-F238E27FC236}">
                      <a16:creationId xmlns:a16="http://schemas.microsoft.com/office/drawing/2014/main" id="{9B701FB8-5FBF-4B99-9904-05468AEB62D2}"/>
                    </a:ext>
                  </a:extLst>
                </p:cNvPr>
                <p:cNvSpPr/>
                <p:nvPr/>
              </p:nvSpPr>
              <p:spPr>
                <a:xfrm>
                  <a:off x="5194943" y="4828091"/>
                  <a:ext cx="45794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07" name="矩形 106">
                  <a:extLst>
                    <a:ext uri="{FF2B5EF4-FFF2-40B4-BE49-F238E27FC236}">
                      <a16:creationId xmlns:a16="http://schemas.microsoft.com/office/drawing/2014/main" id="{9B701FB8-5FBF-4B99-9904-05468AEB62D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94943" y="4828091"/>
                  <a:ext cx="457946" cy="369332"/>
                </a:xfrm>
                <a:prstGeom prst="rect">
                  <a:avLst/>
                </a:prstGeom>
                <a:blipFill>
                  <a:blip r:embed="rId6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7" name="组合 116">
            <a:extLst>
              <a:ext uri="{FF2B5EF4-FFF2-40B4-BE49-F238E27FC236}">
                <a16:creationId xmlns:a16="http://schemas.microsoft.com/office/drawing/2014/main" id="{84F422BF-1BD4-4345-9BAA-7C88E6807408}"/>
              </a:ext>
            </a:extLst>
          </p:cNvPr>
          <p:cNvGrpSpPr/>
          <p:nvPr/>
        </p:nvGrpSpPr>
        <p:grpSpPr>
          <a:xfrm>
            <a:off x="3118608" y="3319387"/>
            <a:ext cx="4183024" cy="1508811"/>
            <a:chOff x="2968895" y="3861048"/>
            <a:chExt cx="4183024" cy="150881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8" name="椭圆 117">
                  <a:extLst>
                    <a:ext uri="{FF2B5EF4-FFF2-40B4-BE49-F238E27FC236}">
                      <a16:creationId xmlns:a16="http://schemas.microsoft.com/office/drawing/2014/main" id="{5B80B2C1-0199-45B7-A058-4F62FC94AA19}"/>
                    </a:ext>
                  </a:extLst>
                </p:cNvPr>
                <p:cNvSpPr/>
                <p:nvPr/>
              </p:nvSpPr>
              <p:spPr>
                <a:xfrm>
                  <a:off x="5474516" y="3861048"/>
                  <a:ext cx="360040" cy="360040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12</m:t>
                            </m:r>
                          </m:sub>
                        </m:sSub>
                      </m:oMath>
                    </m:oMathPara>
                  </a14:m>
                  <a:endParaRPr lang="zh-CN" altLang="en-US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118" name="椭圆 117">
                  <a:extLst>
                    <a:ext uri="{FF2B5EF4-FFF2-40B4-BE49-F238E27FC236}">
                      <a16:creationId xmlns:a16="http://schemas.microsoft.com/office/drawing/2014/main" id="{5B80B2C1-0199-45B7-A058-4F62FC94AA1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74516" y="3861048"/>
                  <a:ext cx="360040" cy="360040"/>
                </a:xfrm>
                <a:prstGeom prst="ellipse">
                  <a:avLst/>
                </a:prstGeom>
                <a:blipFill>
                  <a:blip r:embed="rId68"/>
                  <a:stretch>
                    <a:fillRect l="-1613" r="-16129"/>
                  </a:stretch>
                </a:blipFill>
                <a:ln w="190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9" name="矩形 118">
                  <a:extLst>
                    <a:ext uri="{FF2B5EF4-FFF2-40B4-BE49-F238E27FC236}">
                      <a16:creationId xmlns:a16="http://schemas.microsoft.com/office/drawing/2014/main" id="{181FE14D-123F-454B-B100-48E758E208F7}"/>
                    </a:ext>
                  </a:extLst>
                </p:cNvPr>
                <p:cNvSpPr/>
                <p:nvPr/>
              </p:nvSpPr>
              <p:spPr>
                <a:xfrm>
                  <a:off x="5474516" y="4129103"/>
                  <a:ext cx="34977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19" name="矩形 118">
                  <a:extLst>
                    <a:ext uri="{FF2B5EF4-FFF2-40B4-BE49-F238E27FC236}">
                      <a16:creationId xmlns:a16="http://schemas.microsoft.com/office/drawing/2014/main" id="{181FE14D-123F-454B-B100-48E758E208F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74516" y="4129103"/>
                  <a:ext cx="349776" cy="369332"/>
                </a:xfrm>
                <a:prstGeom prst="rect">
                  <a:avLst/>
                </a:prstGeom>
                <a:blipFill>
                  <a:blip r:embed="rId6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0" name="直接连接符 119">
              <a:extLst>
                <a:ext uri="{FF2B5EF4-FFF2-40B4-BE49-F238E27FC236}">
                  <a16:creationId xmlns:a16="http://schemas.microsoft.com/office/drawing/2014/main" id="{C04D1BEF-EAC1-4277-98DD-902C6D7686D2}"/>
                </a:ext>
              </a:extLst>
            </p:cNvPr>
            <p:cNvCxnSpPr>
              <a:cxnSpLocks/>
              <a:stCxn id="118" idx="3"/>
              <a:endCxn id="110" idx="0"/>
            </p:cNvCxnSpPr>
            <p:nvPr/>
          </p:nvCxnSpPr>
          <p:spPr>
            <a:xfrm flipH="1">
              <a:off x="2968895" y="4168361"/>
              <a:ext cx="2558348" cy="36935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直接连接符 120">
              <a:extLst>
                <a:ext uri="{FF2B5EF4-FFF2-40B4-BE49-F238E27FC236}">
                  <a16:creationId xmlns:a16="http://schemas.microsoft.com/office/drawing/2014/main" id="{EA20E61C-76C3-4603-8DAE-18EC900E63A1}"/>
                </a:ext>
              </a:extLst>
            </p:cNvPr>
            <p:cNvCxnSpPr>
              <a:cxnSpLocks/>
              <a:stCxn id="118" idx="5"/>
              <a:endCxn id="115" idx="0"/>
            </p:cNvCxnSpPr>
            <p:nvPr/>
          </p:nvCxnSpPr>
          <p:spPr>
            <a:xfrm>
              <a:off x="5781829" y="4168361"/>
              <a:ext cx="1370090" cy="120149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2" name="矩形 121">
                  <a:extLst>
                    <a:ext uri="{FF2B5EF4-FFF2-40B4-BE49-F238E27FC236}">
                      <a16:creationId xmlns:a16="http://schemas.microsoft.com/office/drawing/2014/main" id="{9C204B80-801A-4B5A-82BD-2A0D9D29B8D7}"/>
                    </a:ext>
                  </a:extLst>
                </p:cNvPr>
                <p:cNvSpPr/>
                <p:nvPr/>
              </p:nvSpPr>
              <p:spPr>
                <a:xfrm>
                  <a:off x="5791208" y="3889361"/>
                  <a:ext cx="45794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22" name="矩形 121">
                  <a:extLst>
                    <a:ext uri="{FF2B5EF4-FFF2-40B4-BE49-F238E27FC236}">
                      <a16:creationId xmlns:a16="http://schemas.microsoft.com/office/drawing/2014/main" id="{9C204B80-801A-4B5A-82BD-2A0D9D29B8D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91208" y="3889361"/>
                  <a:ext cx="457946" cy="369332"/>
                </a:xfrm>
                <a:prstGeom prst="rect">
                  <a:avLst/>
                </a:prstGeom>
                <a:blipFill>
                  <a:blip r:embed="rId7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矩形 122">
                <a:extLst>
                  <a:ext uri="{FF2B5EF4-FFF2-40B4-BE49-F238E27FC236}">
                    <a16:creationId xmlns:a16="http://schemas.microsoft.com/office/drawing/2014/main" id="{C37C1795-B411-4744-B49F-9D6ECD800115}"/>
                  </a:ext>
                </a:extLst>
              </p:cNvPr>
              <p:cNvSpPr/>
              <p:nvPr/>
            </p:nvSpPr>
            <p:spPr>
              <a:xfrm>
                <a:off x="6180972" y="3329854"/>
                <a:ext cx="45454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3" name="矩形 122">
                <a:extLst>
                  <a:ext uri="{FF2B5EF4-FFF2-40B4-BE49-F238E27FC236}">
                    <a16:creationId xmlns:a16="http://schemas.microsoft.com/office/drawing/2014/main" id="{C37C1795-B411-4744-B49F-9D6ECD8001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0972" y="3329854"/>
                <a:ext cx="454548" cy="369332"/>
              </a:xfrm>
              <a:prstGeom prst="rect">
                <a:avLst/>
              </a:prstGeom>
              <a:blipFill>
                <a:blip r:embed="rId71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25833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6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2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59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73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00"/>
                            </p:stCondLst>
                            <p:childTnLst>
                              <p:par>
                                <p:cTn id="7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8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87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500"/>
                            </p:stCondLst>
                            <p:childTnLst>
                              <p:par>
                                <p:cTn id="9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2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01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500"/>
                            </p:stCondLst>
                            <p:childTnLst>
                              <p:par>
                                <p:cTn id="10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6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2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15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500"/>
                            </p:stCondLst>
                            <p:childTnLst>
                              <p:par>
                                <p:cTn id="11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0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0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2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34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500"/>
                            </p:stCondLst>
                            <p:childTnLst>
                              <p:par>
                                <p:cTn id="13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9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4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9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53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2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58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500"/>
                            </p:stCondLst>
                            <p:childTnLst>
                              <p:par>
                                <p:cTn id="16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3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8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2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72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" fill="hold">
                            <p:stCondLst>
                              <p:cond delay="500"/>
                            </p:stCondLst>
                            <p:childTnLst>
                              <p:par>
                                <p:cTn id="17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7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2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2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86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" grpId="0" animBg="1"/>
      <p:bldP spid="103" grpId="1" animBg="1"/>
      <p:bldP spid="134" grpId="0" animBg="1"/>
      <p:bldP spid="134" grpId="1" animBg="1"/>
      <p:bldP spid="135" grpId="0" animBg="1"/>
      <p:bldP spid="135" grpId="1" animBg="1"/>
      <p:bldP spid="136" grpId="0" animBg="1"/>
      <p:bldP spid="136" grpId="1" animBg="1"/>
      <p:bldP spid="137" grpId="0" animBg="1"/>
      <p:bldP spid="137" grpId="1" animBg="1"/>
      <p:bldP spid="138" grpId="0" animBg="1"/>
      <p:bldP spid="138" grpId="1" animBg="1"/>
      <p:bldP spid="139" grpId="0" animBg="1"/>
      <p:bldP spid="139" grpId="1" animBg="1"/>
      <p:bldP spid="140" grpId="0" animBg="1"/>
      <p:bldP spid="140" grpId="1" animBg="1"/>
      <p:bldP spid="141" grpId="0" animBg="1"/>
      <p:bldP spid="141" grpId="1" animBg="1"/>
      <p:bldP spid="142" grpId="0" animBg="1"/>
      <p:bldP spid="142" grpId="1" animBg="1"/>
      <p:bldP spid="73" grpId="0"/>
      <p:bldP spid="79" grpId="0"/>
      <p:bldP spid="85" grpId="0" animBg="1"/>
      <p:bldP spid="123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557521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基本块的</a:t>
            </a:r>
            <a:r>
              <a:rPr lang="en-US" altLang="zh-CN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DAG</a:t>
            </a:r>
            <a:r>
              <a:rPr lang="zh-CN" altLang="en-US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优化算法</a:t>
            </a: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>
          <a:xfrm>
            <a:off x="6457950" y="6448251"/>
            <a:ext cx="2057400" cy="365125"/>
          </a:xfrm>
        </p:spPr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37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35496" y="35913"/>
            <a:ext cx="3715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10.2.2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基本块的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DAG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表示及其应用</a:t>
            </a:r>
          </a:p>
        </p:txBody>
      </p:sp>
      <p:sp>
        <p:nvSpPr>
          <p:cNvPr id="109" name="TextBox 8">
            <a:extLst>
              <a:ext uri="{FF2B5EF4-FFF2-40B4-BE49-F238E27FC236}">
                <a16:creationId xmlns:a16="http://schemas.microsoft.com/office/drawing/2014/main" id="{445BB5B7-DF8F-414A-86B6-AA4FAD8781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520" y="1142296"/>
            <a:ext cx="8768070" cy="499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0" indent="0">
              <a:lnSpc>
                <a:spcPct val="150000"/>
              </a:lnSpc>
              <a:spcBef>
                <a:spcPct val="20000"/>
              </a:spcBef>
              <a:buClrTx/>
            </a:pPr>
            <a:r>
              <a:rPr lang="en-US" altLang="zh-CN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【</a:t>
            </a:r>
            <a:r>
              <a:rPr lang="zh-CN" altLang="en-US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例</a:t>
            </a:r>
            <a:r>
              <a:rPr lang="en-US" altLang="zh-CN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10.6】</a:t>
            </a:r>
            <a:r>
              <a:rPr lang="zh-CN" altLang="en-US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对如下基本块进行</a:t>
            </a:r>
            <a:r>
              <a:rPr lang="en-US" altLang="zh-CN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DAG</a:t>
            </a:r>
            <a:r>
              <a:rPr lang="zh-CN" altLang="en-US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优化。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28A54FCC-4701-42D3-9678-90131A3A8B37}"/>
                  </a:ext>
                </a:extLst>
              </p:cNvPr>
              <p:cNvSpPr/>
              <p:nvPr/>
            </p:nvSpPr>
            <p:spPr bwMode="auto">
              <a:xfrm>
                <a:off x="251520" y="1916832"/>
                <a:ext cx="1872208" cy="36004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algn="l" eaLnBrk="1" hangingPunct="1"/>
                <a:r>
                  <a:rPr lang="en-US" altLang="zh-CN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(1)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zh-CN" alt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28A54FCC-4701-42D3-9678-90131A3A8B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1520" y="1916832"/>
                <a:ext cx="1872208" cy="360040"/>
              </a:xfrm>
              <a:prstGeom prst="rect">
                <a:avLst/>
              </a:prstGeom>
              <a:blipFill>
                <a:blip r:embed="rId3"/>
                <a:stretch>
                  <a:fillRect l="-2265" t="-8065" b="-24194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矩形 55">
                <a:extLst>
                  <a:ext uri="{FF2B5EF4-FFF2-40B4-BE49-F238E27FC236}">
                    <a16:creationId xmlns:a16="http://schemas.microsoft.com/office/drawing/2014/main" id="{01FD36E6-B52C-4D48-910F-A675E5A5A92B}"/>
                  </a:ext>
                </a:extLst>
              </p:cNvPr>
              <p:cNvSpPr/>
              <p:nvPr/>
            </p:nvSpPr>
            <p:spPr bwMode="auto">
              <a:xfrm>
                <a:off x="251520" y="2276872"/>
                <a:ext cx="1872208" cy="36004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algn="l" eaLnBrk="1" hangingPunct="1"/>
                <a:r>
                  <a:rPr lang="en-US" altLang="zh-CN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(2)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=2∗3</m:t>
                    </m:r>
                  </m:oMath>
                </a14:m>
                <a:endParaRPr lang="zh-CN" alt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6" name="矩形 55">
                <a:extLst>
                  <a:ext uri="{FF2B5EF4-FFF2-40B4-BE49-F238E27FC236}">
                    <a16:creationId xmlns:a16="http://schemas.microsoft.com/office/drawing/2014/main" id="{01FD36E6-B52C-4D48-910F-A675E5A5A9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1520" y="2276872"/>
                <a:ext cx="1872208" cy="360040"/>
              </a:xfrm>
              <a:prstGeom prst="rect">
                <a:avLst/>
              </a:prstGeom>
              <a:blipFill>
                <a:blip r:embed="rId4"/>
                <a:stretch>
                  <a:fillRect l="-2265" t="-8197" b="-24590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矩形 56">
                <a:extLst>
                  <a:ext uri="{FF2B5EF4-FFF2-40B4-BE49-F238E27FC236}">
                    <a16:creationId xmlns:a16="http://schemas.microsoft.com/office/drawing/2014/main" id="{F5C96C05-A963-44C0-AF55-FC529E493200}"/>
                  </a:ext>
                </a:extLst>
              </p:cNvPr>
              <p:cNvSpPr/>
              <p:nvPr/>
            </p:nvSpPr>
            <p:spPr bwMode="auto">
              <a:xfrm>
                <a:off x="251520" y="2636912"/>
                <a:ext cx="1872208" cy="36004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:r>
                  <a:rPr lang="en-US" altLang="zh-CN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(3)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zh-CN" alt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7" name="矩形 56">
                <a:extLst>
                  <a:ext uri="{FF2B5EF4-FFF2-40B4-BE49-F238E27FC236}">
                    <a16:creationId xmlns:a16="http://schemas.microsoft.com/office/drawing/2014/main" id="{F5C96C05-A963-44C0-AF55-FC529E49320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1520" y="2636912"/>
                <a:ext cx="1872208" cy="360040"/>
              </a:xfrm>
              <a:prstGeom prst="rect">
                <a:avLst/>
              </a:prstGeom>
              <a:blipFill>
                <a:blip r:embed="rId5"/>
                <a:stretch>
                  <a:fillRect l="-2265" t="-8197" b="-24590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矩形 57">
                <a:extLst>
                  <a:ext uri="{FF2B5EF4-FFF2-40B4-BE49-F238E27FC236}">
                    <a16:creationId xmlns:a16="http://schemas.microsoft.com/office/drawing/2014/main" id="{1A76CE84-5FD4-457B-9F94-ABC295CD801A}"/>
                  </a:ext>
                </a:extLst>
              </p:cNvPr>
              <p:cNvSpPr/>
              <p:nvPr/>
            </p:nvSpPr>
            <p:spPr bwMode="auto">
              <a:xfrm>
                <a:off x="251520" y="2996952"/>
                <a:ext cx="1872208" cy="36004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:r>
                  <a:rPr lang="en-US" altLang="zh-CN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(4)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zh-CN" alt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8" name="矩形 57">
                <a:extLst>
                  <a:ext uri="{FF2B5EF4-FFF2-40B4-BE49-F238E27FC236}">
                    <a16:creationId xmlns:a16="http://schemas.microsoft.com/office/drawing/2014/main" id="{1A76CE84-5FD4-457B-9F94-ABC295CD80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1520" y="2996952"/>
                <a:ext cx="1872208" cy="360040"/>
              </a:xfrm>
              <a:prstGeom prst="rect">
                <a:avLst/>
              </a:prstGeom>
              <a:blipFill>
                <a:blip r:embed="rId6"/>
                <a:stretch>
                  <a:fillRect l="-2265" t="-8197" b="-24590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矩形 58">
                <a:extLst>
                  <a:ext uri="{FF2B5EF4-FFF2-40B4-BE49-F238E27FC236}">
                    <a16:creationId xmlns:a16="http://schemas.microsoft.com/office/drawing/2014/main" id="{E01464C8-3C49-4A43-995B-A4B3A4510A2D}"/>
                  </a:ext>
                </a:extLst>
              </p:cNvPr>
              <p:cNvSpPr/>
              <p:nvPr/>
            </p:nvSpPr>
            <p:spPr bwMode="auto">
              <a:xfrm>
                <a:off x="251520" y="3356992"/>
                <a:ext cx="1872208" cy="36004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:r>
                  <a:rPr lang="en-US" altLang="zh-CN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(5)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endParaRPr lang="zh-CN" alt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9" name="矩形 58">
                <a:extLst>
                  <a:ext uri="{FF2B5EF4-FFF2-40B4-BE49-F238E27FC236}">
                    <a16:creationId xmlns:a16="http://schemas.microsoft.com/office/drawing/2014/main" id="{E01464C8-3C49-4A43-995B-A4B3A4510A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1520" y="3356992"/>
                <a:ext cx="1872208" cy="360040"/>
              </a:xfrm>
              <a:prstGeom prst="rect">
                <a:avLst/>
              </a:prstGeom>
              <a:blipFill>
                <a:blip r:embed="rId7"/>
                <a:stretch>
                  <a:fillRect l="-2265" t="-8197" b="-24590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矩形 59">
                <a:extLst>
                  <a:ext uri="{FF2B5EF4-FFF2-40B4-BE49-F238E27FC236}">
                    <a16:creationId xmlns:a16="http://schemas.microsoft.com/office/drawing/2014/main" id="{C9AF96E5-333A-4AC4-BA20-074D0121201C}"/>
                  </a:ext>
                </a:extLst>
              </p:cNvPr>
              <p:cNvSpPr/>
              <p:nvPr/>
            </p:nvSpPr>
            <p:spPr bwMode="auto">
              <a:xfrm>
                <a:off x="251520" y="3717032"/>
                <a:ext cx="1872208" cy="36004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:r>
                  <a:rPr lang="en-US" altLang="zh-CN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(6)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zh-CN" alt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0" name="矩形 59">
                <a:extLst>
                  <a:ext uri="{FF2B5EF4-FFF2-40B4-BE49-F238E27FC236}">
                    <a16:creationId xmlns:a16="http://schemas.microsoft.com/office/drawing/2014/main" id="{C9AF96E5-333A-4AC4-BA20-074D012120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1520" y="3717032"/>
                <a:ext cx="1872208" cy="360040"/>
              </a:xfrm>
              <a:prstGeom prst="rect">
                <a:avLst/>
              </a:prstGeom>
              <a:blipFill>
                <a:blip r:embed="rId8"/>
                <a:stretch>
                  <a:fillRect l="-2265" t="-8197" b="-24590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矩形 60">
                <a:extLst>
                  <a:ext uri="{FF2B5EF4-FFF2-40B4-BE49-F238E27FC236}">
                    <a16:creationId xmlns:a16="http://schemas.microsoft.com/office/drawing/2014/main" id="{929BBB8D-4908-42D1-924C-D3F68D816EDA}"/>
                  </a:ext>
                </a:extLst>
              </p:cNvPr>
              <p:cNvSpPr/>
              <p:nvPr/>
            </p:nvSpPr>
            <p:spPr bwMode="auto">
              <a:xfrm>
                <a:off x="251520" y="4077072"/>
                <a:ext cx="1872208" cy="36004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algn="l" eaLnBrk="1" hangingPunct="1"/>
                <a:r>
                  <a:rPr lang="en-US" altLang="zh-CN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(7)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endParaRPr lang="zh-CN" alt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1" name="矩形 60">
                <a:extLst>
                  <a:ext uri="{FF2B5EF4-FFF2-40B4-BE49-F238E27FC236}">
                    <a16:creationId xmlns:a16="http://schemas.microsoft.com/office/drawing/2014/main" id="{929BBB8D-4908-42D1-924C-D3F68D816E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1520" y="4077072"/>
                <a:ext cx="1872208" cy="360040"/>
              </a:xfrm>
              <a:prstGeom prst="rect">
                <a:avLst/>
              </a:prstGeom>
              <a:blipFill>
                <a:blip r:embed="rId9"/>
                <a:stretch>
                  <a:fillRect l="-2265" t="-8197" b="-24590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矩形 62">
                <a:extLst>
                  <a:ext uri="{FF2B5EF4-FFF2-40B4-BE49-F238E27FC236}">
                    <a16:creationId xmlns:a16="http://schemas.microsoft.com/office/drawing/2014/main" id="{E2F494FB-05F8-4669-9AA3-912F39CF7930}"/>
                  </a:ext>
                </a:extLst>
              </p:cNvPr>
              <p:cNvSpPr/>
              <p:nvPr/>
            </p:nvSpPr>
            <p:spPr bwMode="auto">
              <a:xfrm>
                <a:off x="251520" y="4437112"/>
                <a:ext cx="1872208" cy="36004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:r>
                  <a:rPr lang="en-US" altLang="zh-CN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(8)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8+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endParaRPr lang="zh-CN" alt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3" name="矩形 62">
                <a:extLst>
                  <a:ext uri="{FF2B5EF4-FFF2-40B4-BE49-F238E27FC236}">
                    <a16:creationId xmlns:a16="http://schemas.microsoft.com/office/drawing/2014/main" id="{E2F494FB-05F8-4669-9AA3-912F39CF79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1520" y="4437112"/>
                <a:ext cx="1872208" cy="360040"/>
              </a:xfrm>
              <a:prstGeom prst="rect">
                <a:avLst/>
              </a:prstGeom>
              <a:blipFill>
                <a:blip r:embed="rId10"/>
                <a:stretch>
                  <a:fillRect l="-2265" t="-8197" b="-24590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矩形 63">
                <a:extLst>
                  <a:ext uri="{FF2B5EF4-FFF2-40B4-BE49-F238E27FC236}">
                    <a16:creationId xmlns:a16="http://schemas.microsoft.com/office/drawing/2014/main" id="{BB742939-8636-48F4-B7ED-5298EFDC6869}"/>
                  </a:ext>
                </a:extLst>
              </p:cNvPr>
              <p:cNvSpPr/>
              <p:nvPr/>
            </p:nvSpPr>
            <p:spPr bwMode="auto">
              <a:xfrm>
                <a:off x="251520" y="4797152"/>
                <a:ext cx="1872208" cy="36004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:r>
                  <a:rPr lang="en-US" altLang="zh-CN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(9)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endParaRPr lang="zh-CN" alt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4" name="矩形 63">
                <a:extLst>
                  <a:ext uri="{FF2B5EF4-FFF2-40B4-BE49-F238E27FC236}">
                    <a16:creationId xmlns:a16="http://schemas.microsoft.com/office/drawing/2014/main" id="{BB742939-8636-48F4-B7ED-5298EFDC686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1520" y="4797152"/>
                <a:ext cx="1872208" cy="360040"/>
              </a:xfrm>
              <a:prstGeom prst="rect">
                <a:avLst/>
              </a:prstGeom>
              <a:blipFill>
                <a:blip r:embed="rId11"/>
                <a:stretch>
                  <a:fillRect l="-2265" t="-8197" b="-24590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矩形 64">
                <a:extLst>
                  <a:ext uri="{FF2B5EF4-FFF2-40B4-BE49-F238E27FC236}">
                    <a16:creationId xmlns:a16="http://schemas.microsoft.com/office/drawing/2014/main" id="{AE3F3477-2F61-43D7-88B1-742EF8CF8172}"/>
                  </a:ext>
                </a:extLst>
              </p:cNvPr>
              <p:cNvSpPr/>
              <p:nvPr/>
            </p:nvSpPr>
            <p:spPr bwMode="auto">
              <a:xfrm>
                <a:off x="251520" y="5157192"/>
                <a:ext cx="1872208" cy="36004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:r>
                  <a:rPr lang="en-US" altLang="zh-CN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(10)</a:t>
                </a:r>
                <a14:m>
                  <m:oMath xmlns:m="http://schemas.openxmlformats.org/officeDocument/2006/math"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</m:oMath>
                </a14:m>
                <a:endParaRPr lang="zh-CN" alt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5" name="矩形 64">
                <a:extLst>
                  <a:ext uri="{FF2B5EF4-FFF2-40B4-BE49-F238E27FC236}">
                    <a16:creationId xmlns:a16="http://schemas.microsoft.com/office/drawing/2014/main" id="{AE3F3477-2F61-43D7-88B1-742EF8CF81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1520" y="5157192"/>
                <a:ext cx="1872208" cy="360040"/>
              </a:xfrm>
              <a:prstGeom prst="rect">
                <a:avLst/>
              </a:prstGeom>
              <a:blipFill>
                <a:blip r:embed="rId12"/>
                <a:stretch>
                  <a:fillRect l="-2265" t="-8197" b="-26230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7" name="组合 96">
            <a:extLst>
              <a:ext uri="{FF2B5EF4-FFF2-40B4-BE49-F238E27FC236}">
                <a16:creationId xmlns:a16="http://schemas.microsoft.com/office/drawing/2014/main" id="{964CAACA-55AE-439E-8454-7C0C92B8916F}"/>
              </a:ext>
            </a:extLst>
          </p:cNvPr>
          <p:cNvGrpSpPr/>
          <p:nvPr/>
        </p:nvGrpSpPr>
        <p:grpSpPr>
          <a:xfrm>
            <a:off x="2555776" y="4809685"/>
            <a:ext cx="375907" cy="738664"/>
            <a:chOff x="2986744" y="4834508"/>
            <a:chExt cx="375907" cy="73866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椭圆 97">
                  <a:extLst>
                    <a:ext uri="{FF2B5EF4-FFF2-40B4-BE49-F238E27FC236}">
                      <a16:creationId xmlns:a16="http://schemas.microsoft.com/office/drawing/2014/main" id="{DB2A6109-6746-4071-B379-69573F06CBB9}"/>
                    </a:ext>
                  </a:extLst>
                </p:cNvPr>
                <p:cNvSpPr/>
                <p:nvPr/>
              </p:nvSpPr>
              <p:spPr>
                <a:xfrm>
                  <a:off x="3002611" y="4834508"/>
                  <a:ext cx="360040" cy="360040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98" name="椭圆 97">
                  <a:extLst>
                    <a:ext uri="{FF2B5EF4-FFF2-40B4-BE49-F238E27FC236}">
                      <a16:creationId xmlns:a16="http://schemas.microsoft.com/office/drawing/2014/main" id="{DB2A6109-6746-4071-B379-69573F06CBB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02611" y="4834508"/>
                  <a:ext cx="360040" cy="360040"/>
                </a:xfrm>
                <a:prstGeom prst="ellipse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 w="190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矩形 98">
                  <a:extLst>
                    <a:ext uri="{FF2B5EF4-FFF2-40B4-BE49-F238E27FC236}">
                      <a16:creationId xmlns:a16="http://schemas.microsoft.com/office/drawing/2014/main" id="{916DCC4E-1B4E-4FBF-9F19-2736546A52F3}"/>
                    </a:ext>
                  </a:extLst>
                </p:cNvPr>
                <p:cNvSpPr/>
                <p:nvPr/>
              </p:nvSpPr>
              <p:spPr>
                <a:xfrm>
                  <a:off x="2986744" y="5203840"/>
                  <a:ext cx="371447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99" name="矩形 98">
                  <a:extLst>
                    <a:ext uri="{FF2B5EF4-FFF2-40B4-BE49-F238E27FC236}">
                      <a16:creationId xmlns:a16="http://schemas.microsoft.com/office/drawing/2014/main" id="{916DCC4E-1B4E-4FBF-9F19-2736546A52F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86744" y="5203840"/>
                  <a:ext cx="371447" cy="369332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0" name="组合 99">
            <a:extLst>
              <a:ext uri="{FF2B5EF4-FFF2-40B4-BE49-F238E27FC236}">
                <a16:creationId xmlns:a16="http://schemas.microsoft.com/office/drawing/2014/main" id="{7D1E2FBD-11A9-43D3-A85D-90B9A9CCB0F7}"/>
              </a:ext>
            </a:extLst>
          </p:cNvPr>
          <p:cNvGrpSpPr/>
          <p:nvPr/>
        </p:nvGrpSpPr>
        <p:grpSpPr>
          <a:xfrm>
            <a:off x="3330227" y="4809685"/>
            <a:ext cx="375907" cy="738664"/>
            <a:chOff x="2986744" y="4834508"/>
            <a:chExt cx="375907" cy="73866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1" name="椭圆 100">
                  <a:extLst>
                    <a:ext uri="{FF2B5EF4-FFF2-40B4-BE49-F238E27FC236}">
                      <a16:creationId xmlns:a16="http://schemas.microsoft.com/office/drawing/2014/main" id="{02F70F94-9075-431F-8AD0-7346DF30E3E9}"/>
                    </a:ext>
                  </a:extLst>
                </p:cNvPr>
                <p:cNvSpPr/>
                <p:nvPr/>
              </p:nvSpPr>
              <p:spPr>
                <a:xfrm>
                  <a:off x="3002611" y="4834508"/>
                  <a:ext cx="360040" cy="360040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101" name="椭圆 100">
                  <a:extLst>
                    <a:ext uri="{FF2B5EF4-FFF2-40B4-BE49-F238E27FC236}">
                      <a16:creationId xmlns:a16="http://schemas.microsoft.com/office/drawing/2014/main" id="{02F70F94-9075-431F-8AD0-7346DF30E3E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02611" y="4834508"/>
                  <a:ext cx="360040" cy="360040"/>
                </a:xfrm>
                <a:prstGeom prst="ellipse">
                  <a:avLst/>
                </a:prstGeom>
                <a:blipFill>
                  <a:blip r:embed="rId15"/>
                  <a:stretch>
                    <a:fillRect/>
                  </a:stretch>
                </a:blipFill>
                <a:ln w="190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" name="矩形 101">
                  <a:extLst>
                    <a:ext uri="{FF2B5EF4-FFF2-40B4-BE49-F238E27FC236}">
                      <a16:creationId xmlns:a16="http://schemas.microsoft.com/office/drawing/2014/main" id="{ABE3A013-AA10-486E-BFB0-BA0BE14629D0}"/>
                    </a:ext>
                  </a:extLst>
                </p:cNvPr>
                <p:cNvSpPr/>
                <p:nvPr/>
              </p:nvSpPr>
              <p:spPr>
                <a:xfrm>
                  <a:off x="2986744" y="5203840"/>
                  <a:ext cx="367665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02" name="矩形 101">
                  <a:extLst>
                    <a:ext uri="{FF2B5EF4-FFF2-40B4-BE49-F238E27FC236}">
                      <a16:creationId xmlns:a16="http://schemas.microsoft.com/office/drawing/2014/main" id="{ABE3A013-AA10-486E-BFB0-BA0BE14629D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86744" y="5203840"/>
                  <a:ext cx="367665" cy="369332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8" name="组合 107">
            <a:extLst>
              <a:ext uri="{FF2B5EF4-FFF2-40B4-BE49-F238E27FC236}">
                <a16:creationId xmlns:a16="http://schemas.microsoft.com/office/drawing/2014/main" id="{DAC99E9D-1BE1-4974-AF48-CA48DE6A4888}"/>
              </a:ext>
            </a:extLst>
          </p:cNvPr>
          <p:cNvGrpSpPr/>
          <p:nvPr/>
        </p:nvGrpSpPr>
        <p:grpSpPr>
          <a:xfrm>
            <a:off x="2751663" y="3940773"/>
            <a:ext cx="956241" cy="868912"/>
            <a:chOff x="5287591" y="3805764"/>
            <a:chExt cx="956241" cy="86891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0" name="椭圆 109">
                  <a:extLst>
                    <a:ext uri="{FF2B5EF4-FFF2-40B4-BE49-F238E27FC236}">
                      <a16:creationId xmlns:a16="http://schemas.microsoft.com/office/drawing/2014/main" id="{D4FD9F4E-E000-4B0A-85C3-3E70D90E8BCE}"/>
                    </a:ext>
                  </a:extLst>
                </p:cNvPr>
                <p:cNvSpPr/>
                <p:nvPr/>
              </p:nvSpPr>
              <p:spPr>
                <a:xfrm>
                  <a:off x="5474516" y="3861048"/>
                  <a:ext cx="360040" cy="360040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CN" altLang="en-US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110" name="椭圆 109">
                  <a:extLst>
                    <a:ext uri="{FF2B5EF4-FFF2-40B4-BE49-F238E27FC236}">
                      <a16:creationId xmlns:a16="http://schemas.microsoft.com/office/drawing/2014/main" id="{D4FD9F4E-E000-4B0A-85C3-3E70D90E8BC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74516" y="3861048"/>
                  <a:ext cx="360040" cy="360040"/>
                </a:xfrm>
                <a:prstGeom prst="ellipse">
                  <a:avLst/>
                </a:prstGeom>
                <a:blipFill>
                  <a:blip r:embed="rId17"/>
                  <a:stretch>
                    <a:fillRect/>
                  </a:stretch>
                </a:blipFill>
                <a:ln w="190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1" name="矩形 110">
                  <a:extLst>
                    <a:ext uri="{FF2B5EF4-FFF2-40B4-BE49-F238E27FC236}">
                      <a16:creationId xmlns:a16="http://schemas.microsoft.com/office/drawing/2014/main" id="{A38699E3-7D70-41DC-94A2-3724CB049390}"/>
                    </a:ext>
                  </a:extLst>
                </p:cNvPr>
                <p:cNvSpPr/>
                <p:nvPr/>
              </p:nvSpPr>
              <p:spPr>
                <a:xfrm>
                  <a:off x="5474516" y="4129103"/>
                  <a:ext cx="351635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11" name="矩形 110">
                  <a:extLst>
                    <a:ext uri="{FF2B5EF4-FFF2-40B4-BE49-F238E27FC236}">
                      <a16:creationId xmlns:a16="http://schemas.microsoft.com/office/drawing/2014/main" id="{A38699E3-7D70-41DC-94A2-3724CB04939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74516" y="4129103"/>
                  <a:ext cx="351635" cy="369332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2" name="直接连接符 111">
              <a:extLst>
                <a:ext uri="{FF2B5EF4-FFF2-40B4-BE49-F238E27FC236}">
                  <a16:creationId xmlns:a16="http://schemas.microsoft.com/office/drawing/2014/main" id="{FF8996AA-B00F-485F-9AE6-2B54E9D52DD8}"/>
                </a:ext>
              </a:extLst>
            </p:cNvPr>
            <p:cNvCxnSpPr>
              <a:cxnSpLocks/>
              <a:stCxn id="110" idx="3"/>
              <a:endCxn id="98" idx="0"/>
            </p:cNvCxnSpPr>
            <p:nvPr/>
          </p:nvCxnSpPr>
          <p:spPr>
            <a:xfrm flipH="1">
              <a:off x="5287591" y="4168361"/>
              <a:ext cx="239652" cy="50631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直接连接符 112">
              <a:extLst>
                <a:ext uri="{FF2B5EF4-FFF2-40B4-BE49-F238E27FC236}">
                  <a16:creationId xmlns:a16="http://schemas.microsoft.com/office/drawing/2014/main" id="{9EE5BC03-05B0-4EC6-9A59-BE7A7ACCCA6E}"/>
                </a:ext>
              </a:extLst>
            </p:cNvPr>
            <p:cNvCxnSpPr>
              <a:cxnSpLocks/>
              <a:stCxn id="110" idx="5"/>
              <a:endCxn id="101" idx="0"/>
            </p:cNvCxnSpPr>
            <p:nvPr/>
          </p:nvCxnSpPr>
          <p:spPr>
            <a:xfrm>
              <a:off x="5781829" y="4168361"/>
              <a:ext cx="280213" cy="50631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4" name="矩形 113">
                  <a:extLst>
                    <a:ext uri="{FF2B5EF4-FFF2-40B4-BE49-F238E27FC236}">
                      <a16:creationId xmlns:a16="http://schemas.microsoft.com/office/drawing/2014/main" id="{4610715B-2B7B-4D13-A55A-1037405017EC}"/>
                    </a:ext>
                  </a:extLst>
                </p:cNvPr>
                <p:cNvSpPr/>
                <p:nvPr/>
              </p:nvSpPr>
              <p:spPr>
                <a:xfrm>
                  <a:off x="5791208" y="3805764"/>
                  <a:ext cx="452624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14" name="矩形 113">
                  <a:extLst>
                    <a:ext uri="{FF2B5EF4-FFF2-40B4-BE49-F238E27FC236}">
                      <a16:creationId xmlns:a16="http://schemas.microsoft.com/office/drawing/2014/main" id="{4610715B-2B7B-4D13-A55A-1037405017E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91208" y="3805764"/>
                  <a:ext cx="452624" cy="369332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6B3B467D-6F09-41F4-AE35-D023EB38E0DF}"/>
              </a:ext>
            </a:extLst>
          </p:cNvPr>
          <p:cNvGrpSpPr/>
          <p:nvPr/>
        </p:nvGrpSpPr>
        <p:grpSpPr>
          <a:xfrm>
            <a:off x="3995936" y="4828091"/>
            <a:ext cx="747448" cy="738771"/>
            <a:chOff x="4852101" y="4828091"/>
            <a:chExt cx="747448" cy="738771"/>
          </a:xfrm>
        </p:grpSpPr>
        <p:grpSp>
          <p:nvGrpSpPr>
            <p:cNvPr id="54" name="组合 53">
              <a:extLst>
                <a:ext uri="{FF2B5EF4-FFF2-40B4-BE49-F238E27FC236}">
                  <a16:creationId xmlns:a16="http://schemas.microsoft.com/office/drawing/2014/main" id="{6D629046-723C-4FD5-A17E-E7C07EE278D1}"/>
                </a:ext>
              </a:extLst>
            </p:cNvPr>
            <p:cNvGrpSpPr/>
            <p:nvPr/>
          </p:nvGrpSpPr>
          <p:grpSpPr>
            <a:xfrm>
              <a:off x="4852101" y="4828198"/>
              <a:ext cx="360040" cy="738664"/>
              <a:chOff x="2994677" y="4834508"/>
              <a:chExt cx="360040" cy="73866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5" name="椭圆 54">
                    <a:extLst>
                      <a:ext uri="{FF2B5EF4-FFF2-40B4-BE49-F238E27FC236}">
                        <a16:creationId xmlns:a16="http://schemas.microsoft.com/office/drawing/2014/main" id="{72D1D352-E644-46C4-8679-722B52027518}"/>
                      </a:ext>
                    </a:extLst>
                  </p:cNvPr>
                  <p:cNvSpPr/>
                  <p:nvPr/>
                </p:nvSpPr>
                <p:spPr>
                  <a:xfrm>
                    <a:off x="2994677" y="4834508"/>
                    <a:ext cx="360040" cy="360040"/>
                  </a:xfrm>
                  <a:prstGeom prst="ellipse">
                    <a:avLst/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r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right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6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dirty="0">
                      <a:solidFill>
                        <a:schemeClr val="tx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mc:Choice>
            <mc:Fallback xmlns="">
              <p:sp>
                <p:nvSpPr>
                  <p:cNvPr id="55" name="椭圆 54">
                    <a:extLst>
                      <a:ext uri="{FF2B5EF4-FFF2-40B4-BE49-F238E27FC236}">
                        <a16:creationId xmlns:a16="http://schemas.microsoft.com/office/drawing/2014/main" id="{72D1D352-E644-46C4-8679-722B5202751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94677" y="4834508"/>
                    <a:ext cx="360040" cy="360040"/>
                  </a:xfrm>
                  <a:prstGeom prst="ellipse">
                    <a:avLst/>
                  </a:prstGeom>
                  <a:blipFill>
                    <a:blip r:embed="rId20"/>
                    <a:stretch>
                      <a:fillRect/>
                    </a:stretch>
                  </a:blipFill>
                  <a:ln w="19050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62" name="矩形 61">
                <a:extLst>
                  <a:ext uri="{FF2B5EF4-FFF2-40B4-BE49-F238E27FC236}">
                    <a16:creationId xmlns:a16="http://schemas.microsoft.com/office/drawing/2014/main" id="{96DA897D-F3F4-4DC2-B21A-E45E445D6CA0}"/>
                  </a:ext>
                </a:extLst>
              </p:cNvPr>
              <p:cNvSpPr/>
              <p:nvPr/>
            </p:nvSpPr>
            <p:spPr>
              <a:xfrm>
                <a:off x="3023854" y="5203840"/>
                <a:ext cx="30168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dirty="0"/>
                  <a:t>6</a:t>
                </a:r>
                <a:endParaRPr lang="zh-CN" altLang="en-US" dirty="0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矩形 65">
                  <a:extLst>
                    <a:ext uri="{FF2B5EF4-FFF2-40B4-BE49-F238E27FC236}">
                      <a16:creationId xmlns:a16="http://schemas.microsoft.com/office/drawing/2014/main" id="{E33C30CC-1459-4DF4-A447-BB97C96B09FA}"/>
                    </a:ext>
                  </a:extLst>
                </p:cNvPr>
                <p:cNvSpPr/>
                <p:nvPr/>
              </p:nvSpPr>
              <p:spPr>
                <a:xfrm>
                  <a:off x="5141603" y="4828091"/>
                  <a:ext cx="45794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66" name="矩形 65">
                  <a:extLst>
                    <a:ext uri="{FF2B5EF4-FFF2-40B4-BE49-F238E27FC236}">
                      <a16:creationId xmlns:a16="http://schemas.microsoft.com/office/drawing/2014/main" id="{E33C30CC-1459-4DF4-A447-BB97C96B09F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41603" y="4828091"/>
                  <a:ext cx="457946" cy="369332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7" name="组合 66">
            <a:extLst>
              <a:ext uri="{FF2B5EF4-FFF2-40B4-BE49-F238E27FC236}">
                <a16:creationId xmlns:a16="http://schemas.microsoft.com/office/drawing/2014/main" id="{4A2FCA78-5251-4020-AEC1-69182018710C}"/>
              </a:ext>
            </a:extLst>
          </p:cNvPr>
          <p:cNvGrpSpPr/>
          <p:nvPr/>
        </p:nvGrpSpPr>
        <p:grpSpPr>
          <a:xfrm>
            <a:off x="3118608" y="3275692"/>
            <a:ext cx="1119250" cy="1552506"/>
            <a:chOff x="4610420" y="3858626"/>
            <a:chExt cx="1119250" cy="155250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椭圆 67">
                  <a:extLst>
                    <a:ext uri="{FF2B5EF4-FFF2-40B4-BE49-F238E27FC236}">
                      <a16:creationId xmlns:a16="http://schemas.microsoft.com/office/drawing/2014/main" id="{A236F526-E390-4581-A452-3AD96D5AB9CA}"/>
                    </a:ext>
                  </a:extLst>
                </p:cNvPr>
                <p:cNvSpPr/>
                <p:nvPr/>
              </p:nvSpPr>
              <p:spPr>
                <a:xfrm>
                  <a:off x="4983692" y="3861048"/>
                  <a:ext cx="360040" cy="360040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7</m:t>
                            </m:r>
                          </m:sub>
                        </m:sSub>
                      </m:oMath>
                    </m:oMathPara>
                  </a14:m>
                  <a:endParaRPr lang="zh-CN" altLang="en-US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68" name="椭圆 67">
                  <a:extLst>
                    <a:ext uri="{FF2B5EF4-FFF2-40B4-BE49-F238E27FC236}">
                      <a16:creationId xmlns:a16="http://schemas.microsoft.com/office/drawing/2014/main" id="{A236F526-E390-4581-A452-3AD96D5AB9C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83692" y="3861048"/>
                  <a:ext cx="360040" cy="360040"/>
                </a:xfrm>
                <a:prstGeom prst="ellipse">
                  <a:avLst/>
                </a:prstGeom>
                <a:blipFill>
                  <a:blip r:embed="rId22"/>
                  <a:stretch>
                    <a:fillRect/>
                  </a:stretch>
                </a:blipFill>
                <a:ln w="190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矩形 68">
                  <a:extLst>
                    <a:ext uri="{FF2B5EF4-FFF2-40B4-BE49-F238E27FC236}">
                      <a16:creationId xmlns:a16="http://schemas.microsoft.com/office/drawing/2014/main" id="{B151DFE7-3AF5-4B7F-8061-84672E6FEFCE}"/>
                    </a:ext>
                  </a:extLst>
                </p:cNvPr>
                <p:cNvSpPr/>
                <p:nvPr/>
              </p:nvSpPr>
              <p:spPr>
                <a:xfrm>
                  <a:off x="4911684" y="4129103"/>
                  <a:ext cx="41069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69" name="矩形 68">
                  <a:extLst>
                    <a:ext uri="{FF2B5EF4-FFF2-40B4-BE49-F238E27FC236}">
                      <a16:creationId xmlns:a16="http://schemas.microsoft.com/office/drawing/2014/main" id="{B151DFE7-3AF5-4B7F-8061-84672E6FEFC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11684" y="4129103"/>
                  <a:ext cx="410690" cy="369332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0" name="直接连接符 69">
              <a:extLst>
                <a:ext uri="{FF2B5EF4-FFF2-40B4-BE49-F238E27FC236}">
                  <a16:creationId xmlns:a16="http://schemas.microsoft.com/office/drawing/2014/main" id="{8AB3B2D4-3FB6-4F6F-B334-DFC0AACAB8F1}"/>
                </a:ext>
              </a:extLst>
            </p:cNvPr>
            <p:cNvCxnSpPr>
              <a:cxnSpLocks/>
              <a:stCxn id="68" idx="3"/>
              <a:endCxn id="110" idx="0"/>
            </p:cNvCxnSpPr>
            <p:nvPr/>
          </p:nvCxnSpPr>
          <p:spPr>
            <a:xfrm flipH="1">
              <a:off x="4610420" y="4168361"/>
              <a:ext cx="425999" cy="41063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连接符 70">
              <a:extLst>
                <a:ext uri="{FF2B5EF4-FFF2-40B4-BE49-F238E27FC236}">
                  <a16:creationId xmlns:a16="http://schemas.microsoft.com/office/drawing/2014/main" id="{8C8AE3EC-6DAA-4641-AEC3-B9282BB2A391}"/>
                </a:ext>
              </a:extLst>
            </p:cNvPr>
            <p:cNvCxnSpPr>
              <a:cxnSpLocks/>
              <a:stCxn id="68" idx="5"/>
              <a:endCxn id="55" idx="0"/>
            </p:cNvCxnSpPr>
            <p:nvPr/>
          </p:nvCxnSpPr>
          <p:spPr>
            <a:xfrm>
              <a:off x="5291005" y="4168361"/>
              <a:ext cx="376763" cy="124277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矩形 71">
                  <a:extLst>
                    <a:ext uri="{FF2B5EF4-FFF2-40B4-BE49-F238E27FC236}">
                      <a16:creationId xmlns:a16="http://schemas.microsoft.com/office/drawing/2014/main" id="{8B958305-1981-48A7-A6A8-D749E4517D20}"/>
                    </a:ext>
                  </a:extLst>
                </p:cNvPr>
                <p:cNvSpPr/>
                <p:nvPr/>
              </p:nvSpPr>
              <p:spPr>
                <a:xfrm>
                  <a:off x="5271724" y="3858626"/>
                  <a:ext cx="45794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72" name="矩形 71">
                  <a:extLst>
                    <a:ext uri="{FF2B5EF4-FFF2-40B4-BE49-F238E27FC236}">
                      <a16:creationId xmlns:a16="http://schemas.microsoft.com/office/drawing/2014/main" id="{8B958305-1981-48A7-A6A8-D749E4517D2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71724" y="3858626"/>
                  <a:ext cx="457946" cy="369332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矩形 72">
                <a:extLst>
                  <a:ext uri="{FF2B5EF4-FFF2-40B4-BE49-F238E27FC236}">
                    <a16:creationId xmlns:a16="http://schemas.microsoft.com/office/drawing/2014/main" id="{9C322EA7-25E6-4ED4-AEE5-B3A6A0AD7ED8}"/>
                  </a:ext>
                </a:extLst>
              </p:cNvPr>
              <p:cNvSpPr/>
              <p:nvPr/>
            </p:nvSpPr>
            <p:spPr>
              <a:xfrm>
                <a:off x="4028217" y="3267720"/>
                <a:ext cx="45454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3" name="矩形 72">
                <a:extLst>
                  <a:ext uri="{FF2B5EF4-FFF2-40B4-BE49-F238E27FC236}">
                    <a16:creationId xmlns:a16="http://schemas.microsoft.com/office/drawing/2014/main" id="{9C322EA7-25E6-4ED4-AEE5-B3A6A0AD7E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8217" y="3267720"/>
                <a:ext cx="454548" cy="369332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5" name="组合 74">
            <a:extLst>
              <a:ext uri="{FF2B5EF4-FFF2-40B4-BE49-F238E27FC236}">
                <a16:creationId xmlns:a16="http://schemas.microsoft.com/office/drawing/2014/main" id="{0A3CE707-9EF2-46D9-9A61-20B11796BCC1}"/>
              </a:ext>
            </a:extLst>
          </p:cNvPr>
          <p:cNvGrpSpPr/>
          <p:nvPr/>
        </p:nvGrpSpPr>
        <p:grpSpPr>
          <a:xfrm>
            <a:off x="4736255" y="4828198"/>
            <a:ext cx="360040" cy="738664"/>
            <a:chOff x="2994677" y="4834508"/>
            <a:chExt cx="360040" cy="73866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椭圆 76">
                  <a:extLst>
                    <a:ext uri="{FF2B5EF4-FFF2-40B4-BE49-F238E27FC236}">
                      <a16:creationId xmlns:a16="http://schemas.microsoft.com/office/drawing/2014/main" id="{1C95C05E-EFC3-4731-B8A0-FE19817EB379}"/>
                    </a:ext>
                  </a:extLst>
                </p:cNvPr>
                <p:cNvSpPr/>
                <p:nvPr/>
              </p:nvSpPr>
              <p:spPr>
                <a:xfrm>
                  <a:off x="2994677" y="4834508"/>
                  <a:ext cx="360040" cy="360040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8</m:t>
                            </m:r>
                          </m:sub>
                        </m:sSub>
                      </m:oMath>
                    </m:oMathPara>
                  </a14:m>
                  <a:endParaRPr lang="zh-CN" altLang="en-US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77" name="椭圆 76">
                  <a:extLst>
                    <a:ext uri="{FF2B5EF4-FFF2-40B4-BE49-F238E27FC236}">
                      <a16:creationId xmlns:a16="http://schemas.microsoft.com/office/drawing/2014/main" id="{1C95C05E-EFC3-4731-B8A0-FE19817EB37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94677" y="4834508"/>
                  <a:ext cx="360040" cy="360040"/>
                </a:xfrm>
                <a:prstGeom prst="ellipse">
                  <a:avLst/>
                </a:prstGeom>
                <a:blipFill>
                  <a:blip r:embed="rId26"/>
                  <a:stretch>
                    <a:fillRect/>
                  </a:stretch>
                </a:blipFill>
                <a:ln w="190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8" name="矩形 77">
              <a:extLst>
                <a:ext uri="{FF2B5EF4-FFF2-40B4-BE49-F238E27FC236}">
                  <a16:creationId xmlns:a16="http://schemas.microsoft.com/office/drawing/2014/main" id="{9D593070-5205-4491-93F8-48947BA4E441}"/>
                </a:ext>
              </a:extLst>
            </p:cNvPr>
            <p:cNvSpPr/>
            <p:nvPr/>
          </p:nvSpPr>
          <p:spPr>
            <a:xfrm>
              <a:off x="3023854" y="5203840"/>
              <a:ext cx="3016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/>
                <a:t>5</a:t>
              </a:r>
              <a:endParaRPr lang="zh-CN" altLang="en-US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矩形 78">
                <a:extLst>
                  <a:ext uri="{FF2B5EF4-FFF2-40B4-BE49-F238E27FC236}">
                    <a16:creationId xmlns:a16="http://schemas.microsoft.com/office/drawing/2014/main" id="{359EC881-2B8A-42C3-BF22-C084ED36AE22}"/>
                  </a:ext>
                </a:extLst>
              </p:cNvPr>
              <p:cNvSpPr/>
              <p:nvPr/>
            </p:nvSpPr>
            <p:spPr>
              <a:xfrm>
                <a:off x="3477148" y="3940773"/>
                <a:ext cx="5377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9" name="矩形 78">
                <a:extLst>
                  <a:ext uri="{FF2B5EF4-FFF2-40B4-BE49-F238E27FC236}">
                    <a16:creationId xmlns:a16="http://schemas.microsoft.com/office/drawing/2014/main" id="{359EC881-2B8A-42C3-BF22-C084ED36AE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7148" y="3940773"/>
                <a:ext cx="537775" cy="369332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0" name="组合 79">
            <a:extLst>
              <a:ext uri="{FF2B5EF4-FFF2-40B4-BE49-F238E27FC236}">
                <a16:creationId xmlns:a16="http://schemas.microsoft.com/office/drawing/2014/main" id="{9AFECE4D-1F1E-4D63-AAF8-8A8C496F8842}"/>
              </a:ext>
            </a:extLst>
          </p:cNvPr>
          <p:cNvGrpSpPr/>
          <p:nvPr/>
        </p:nvGrpSpPr>
        <p:grpSpPr>
          <a:xfrm>
            <a:off x="5660051" y="4828091"/>
            <a:ext cx="640175" cy="738771"/>
            <a:chOff x="4852101" y="4828091"/>
            <a:chExt cx="640175" cy="738771"/>
          </a:xfrm>
        </p:grpSpPr>
        <p:grpSp>
          <p:nvGrpSpPr>
            <p:cNvPr id="81" name="组合 80">
              <a:extLst>
                <a:ext uri="{FF2B5EF4-FFF2-40B4-BE49-F238E27FC236}">
                  <a16:creationId xmlns:a16="http://schemas.microsoft.com/office/drawing/2014/main" id="{9C2DE0E5-CEC7-422A-A050-94EFA8DC03DD}"/>
                </a:ext>
              </a:extLst>
            </p:cNvPr>
            <p:cNvGrpSpPr/>
            <p:nvPr/>
          </p:nvGrpSpPr>
          <p:grpSpPr>
            <a:xfrm>
              <a:off x="4852101" y="4828198"/>
              <a:ext cx="360040" cy="738664"/>
              <a:chOff x="2994677" y="4834508"/>
              <a:chExt cx="360040" cy="73866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3" name="椭圆 82">
                    <a:extLst>
                      <a:ext uri="{FF2B5EF4-FFF2-40B4-BE49-F238E27FC236}">
                        <a16:creationId xmlns:a16="http://schemas.microsoft.com/office/drawing/2014/main" id="{CFFDACED-C167-4BDE-96B9-C28F6A5DAC92}"/>
                      </a:ext>
                    </a:extLst>
                  </p:cNvPr>
                  <p:cNvSpPr/>
                  <p:nvPr/>
                </p:nvSpPr>
                <p:spPr>
                  <a:xfrm>
                    <a:off x="2994677" y="4834508"/>
                    <a:ext cx="360040" cy="360040"/>
                  </a:xfrm>
                  <a:prstGeom prst="ellipse">
                    <a:avLst/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r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right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9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dirty="0">
                      <a:solidFill>
                        <a:schemeClr val="tx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mc:Choice>
            <mc:Fallback xmlns="">
              <p:sp>
                <p:nvSpPr>
                  <p:cNvPr id="83" name="椭圆 82">
                    <a:extLst>
                      <a:ext uri="{FF2B5EF4-FFF2-40B4-BE49-F238E27FC236}">
                        <a16:creationId xmlns:a16="http://schemas.microsoft.com/office/drawing/2014/main" id="{CFFDACED-C167-4BDE-96B9-C28F6A5DAC92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94677" y="4834508"/>
                    <a:ext cx="360040" cy="360040"/>
                  </a:xfrm>
                  <a:prstGeom prst="ellipse">
                    <a:avLst/>
                  </a:prstGeom>
                  <a:blipFill>
                    <a:blip r:embed="rId28"/>
                    <a:stretch>
                      <a:fillRect/>
                    </a:stretch>
                  </a:blipFill>
                  <a:ln w="19050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84" name="矩形 83">
                <a:extLst>
                  <a:ext uri="{FF2B5EF4-FFF2-40B4-BE49-F238E27FC236}">
                    <a16:creationId xmlns:a16="http://schemas.microsoft.com/office/drawing/2014/main" id="{A897B4BC-036C-4B3C-83CD-597EA174E644}"/>
                  </a:ext>
                </a:extLst>
              </p:cNvPr>
              <p:cNvSpPr/>
              <p:nvPr/>
            </p:nvSpPr>
            <p:spPr>
              <a:xfrm>
                <a:off x="3023854" y="5203840"/>
                <a:ext cx="30168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dirty="0"/>
                  <a:t>2</a:t>
                </a:r>
                <a:endParaRPr lang="zh-CN" altLang="en-US" dirty="0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矩形 81">
                  <a:extLst>
                    <a:ext uri="{FF2B5EF4-FFF2-40B4-BE49-F238E27FC236}">
                      <a16:creationId xmlns:a16="http://schemas.microsoft.com/office/drawing/2014/main" id="{2CB25169-9324-4543-8543-29F5E240CE26}"/>
                    </a:ext>
                  </a:extLst>
                </p:cNvPr>
                <p:cNvSpPr/>
                <p:nvPr/>
              </p:nvSpPr>
              <p:spPr>
                <a:xfrm>
                  <a:off x="5141603" y="4828091"/>
                  <a:ext cx="350673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82" name="矩形 81">
                  <a:extLst>
                    <a:ext uri="{FF2B5EF4-FFF2-40B4-BE49-F238E27FC236}">
                      <a16:creationId xmlns:a16="http://schemas.microsoft.com/office/drawing/2014/main" id="{2CB25169-9324-4543-8543-29F5E240CE2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41603" y="4828091"/>
                  <a:ext cx="350673" cy="369332"/>
                </a:xfrm>
                <a:prstGeom prst="rect">
                  <a:avLst/>
                </a:prstGeom>
                <a:blipFill>
                  <a:blip r:embed="rId2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5" name="组合 104">
            <a:extLst>
              <a:ext uri="{FF2B5EF4-FFF2-40B4-BE49-F238E27FC236}">
                <a16:creationId xmlns:a16="http://schemas.microsoft.com/office/drawing/2014/main" id="{CC9D3D77-8851-4472-A00F-FA3329630FC6}"/>
              </a:ext>
            </a:extLst>
          </p:cNvPr>
          <p:cNvGrpSpPr/>
          <p:nvPr/>
        </p:nvGrpSpPr>
        <p:grpSpPr>
          <a:xfrm>
            <a:off x="6236115" y="4828091"/>
            <a:ext cx="786200" cy="738771"/>
            <a:chOff x="4866689" y="4828091"/>
            <a:chExt cx="786200" cy="738771"/>
          </a:xfrm>
        </p:grpSpPr>
        <p:grpSp>
          <p:nvGrpSpPr>
            <p:cNvPr id="106" name="组合 105">
              <a:extLst>
                <a:ext uri="{FF2B5EF4-FFF2-40B4-BE49-F238E27FC236}">
                  <a16:creationId xmlns:a16="http://schemas.microsoft.com/office/drawing/2014/main" id="{FCEC305D-636F-4E9A-872E-A1B46D13B303}"/>
                </a:ext>
              </a:extLst>
            </p:cNvPr>
            <p:cNvGrpSpPr/>
            <p:nvPr/>
          </p:nvGrpSpPr>
          <p:grpSpPr>
            <a:xfrm>
              <a:off x="4866689" y="4828198"/>
              <a:ext cx="418704" cy="738664"/>
              <a:chOff x="3009265" y="4834508"/>
              <a:chExt cx="418704" cy="73866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5" name="椭圆 114">
                    <a:extLst>
                      <a:ext uri="{FF2B5EF4-FFF2-40B4-BE49-F238E27FC236}">
                        <a16:creationId xmlns:a16="http://schemas.microsoft.com/office/drawing/2014/main" id="{34797173-D9A7-472B-9A2D-FAF00B66449F}"/>
                      </a:ext>
                    </a:extLst>
                  </p:cNvPr>
                  <p:cNvSpPr/>
                  <p:nvPr/>
                </p:nvSpPr>
                <p:spPr>
                  <a:xfrm>
                    <a:off x="3038597" y="4834508"/>
                    <a:ext cx="360040" cy="360040"/>
                  </a:xfrm>
                  <a:prstGeom prst="ellipse">
                    <a:avLst/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r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right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11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dirty="0">
                      <a:solidFill>
                        <a:schemeClr val="tx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mc:Choice>
            <mc:Fallback xmlns="">
              <p:sp>
                <p:nvSpPr>
                  <p:cNvPr id="115" name="椭圆 114">
                    <a:extLst>
                      <a:ext uri="{FF2B5EF4-FFF2-40B4-BE49-F238E27FC236}">
                        <a16:creationId xmlns:a16="http://schemas.microsoft.com/office/drawing/2014/main" id="{34797173-D9A7-472B-9A2D-FAF00B66449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038597" y="4834508"/>
                    <a:ext cx="360040" cy="360040"/>
                  </a:xfrm>
                  <a:prstGeom prst="ellipse">
                    <a:avLst/>
                  </a:prstGeom>
                  <a:blipFill>
                    <a:blip r:embed="rId30"/>
                    <a:stretch>
                      <a:fillRect l="-1613" r="-16129"/>
                    </a:stretch>
                  </a:blipFill>
                  <a:ln w="19050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16" name="矩形 115">
                <a:extLst>
                  <a:ext uri="{FF2B5EF4-FFF2-40B4-BE49-F238E27FC236}">
                    <a16:creationId xmlns:a16="http://schemas.microsoft.com/office/drawing/2014/main" id="{943E6DD8-9046-428A-A90E-65166D407B33}"/>
                  </a:ext>
                </a:extLst>
              </p:cNvPr>
              <p:cNvSpPr/>
              <p:nvPr/>
            </p:nvSpPr>
            <p:spPr>
              <a:xfrm>
                <a:off x="3009265" y="5203840"/>
                <a:ext cx="41870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dirty="0"/>
                  <a:t>20</a:t>
                </a:r>
                <a:endParaRPr lang="zh-CN" altLang="en-US" dirty="0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" name="矩形 106">
                  <a:extLst>
                    <a:ext uri="{FF2B5EF4-FFF2-40B4-BE49-F238E27FC236}">
                      <a16:creationId xmlns:a16="http://schemas.microsoft.com/office/drawing/2014/main" id="{9B701FB8-5FBF-4B99-9904-05468AEB62D2}"/>
                    </a:ext>
                  </a:extLst>
                </p:cNvPr>
                <p:cNvSpPr/>
                <p:nvPr/>
              </p:nvSpPr>
              <p:spPr>
                <a:xfrm>
                  <a:off x="5194943" y="4828091"/>
                  <a:ext cx="45794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07" name="矩形 106">
                  <a:extLst>
                    <a:ext uri="{FF2B5EF4-FFF2-40B4-BE49-F238E27FC236}">
                      <a16:creationId xmlns:a16="http://schemas.microsoft.com/office/drawing/2014/main" id="{9B701FB8-5FBF-4B99-9904-05468AEB62D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94943" y="4828091"/>
                  <a:ext cx="457946" cy="369332"/>
                </a:xfrm>
                <a:prstGeom prst="rect">
                  <a:avLst/>
                </a:prstGeom>
                <a:blipFill>
                  <a:blip r:embed="rId3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7" name="组合 116">
            <a:extLst>
              <a:ext uri="{FF2B5EF4-FFF2-40B4-BE49-F238E27FC236}">
                <a16:creationId xmlns:a16="http://schemas.microsoft.com/office/drawing/2014/main" id="{84F422BF-1BD4-4345-9BAA-7C88E6807408}"/>
              </a:ext>
            </a:extLst>
          </p:cNvPr>
          <p:cNvGrpSpPr/>
          <p:nvPr/>
        </p:nvGrpSpPr>
        <p:grpSpPr>
          <a:xfrm>
            <a:off x="3118608" y="3319387"/>
            <a:ext cx="3326859" cy="1508811"/>
            <a:chOff x="2968895" y="3861048"/>
            <a:chExt cx="3326859" cy="150881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8" name="椭圆 117">
                  <a:extLst>
                    <a:ext uri="{FF2B5EF4-FFF2-40B4-BE49-F238E27FC236}">
                      <a16:creationId xmlns:a16="http://schemas.microsoft.com/office/drawing/2014/main" id="{5B80B2C1-0199-45B7-A058-4F62FC94AA19}"/>
                    </a:ext>
                  </a:extLst>
                </p:cNvPr>
                <p:cNvSpPr/>
                <p:nvPr/>
              </p:nvSpPr>
              <p:spPr>
                <a:xfrm>
                  <a:off x="5474516" y="3861048"/>
                  <a:ext cx="360040" cy="360040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12</m:t>
                            </m:r>
                          </m:sub>
                        </m:sSub>
                      </m:oMath>
                    </m:oMathPara>
                  </a14:m>
                  <a:endParaRPr lang="zh-CN" altLang="en-US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118" name="椭圆 117">
                  <a:extLst>
                    <a:ext uri="{FF2B5EF4-FFF2-40B4-BE49-F238E27FC236}">
                      <a16:creationId xmlns:a16="http://schemas.microsoft.com/office/drawing/2014/main" id="{5B80B2C1-0199-45B7-A058-4F62FC94AA1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74516" y="3861048"/>
                  <a:ext cx="360040" cy="360040"/>
                </a:xfrm>
                <a:prstGeom prst="ellipse">
                  <a:avLst/>
                </a:prstGeom>
                <a:blipFill>
                  <a:blip r:embed="rId32"/>
                  <a:stretch>
                    <a:fillRect l="-1613" r="-16129"/>
                  </a:stretch>
                </a:blipFill>
                <a:ln w="190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9" name="矩形 118">
                  <a:extLst>
                    <a:ext uri="{FF2B5EF4-FFF2-40B4-BE49-F238E27FC236}">
                      <a16:creationId xmlns:a16="http://schemas.microsoft.com/office/drawing/2014/main" id="{181FE14D-123F-454B-B100-48E758E208F7}"/>
                    </a:ext>
                  </a:extLst>
                </p:cNvPr>
                <p:cNvSpPr/>
                <p:nvPr/>
              </p:nvSpPr>
              <p:spPr>
                <a:xfrm>
                  <a:off x="5474516" y="4129103"/>
                  <a:ext cx="34977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19" name="矩形 118">
                  <a:extLst>
                    <a:ext uri="{FF2B5EF4-FFF2-40B4-BE49-F238E27FC236}">
                      <a16:creationId xmlns:a16="http://schemas.microsoft.com/office/drawing/2014/main" id="{181FE14D-123F-454B-B100-48E758E208F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74516" y="4129103"/>
                  <a:ext cx="349776" cy="369332"/>
                </a:xfrm>
                <a:prstGeom prst="rect">
                  <a:avLst/>
                </a:prstGeom>
                <a:blipFill>
                  <a:blip r:embed="rId3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0" name="直接连接符 119">
              <a:extLst>
                <a:ext uri="{FF2B5EF4-FFF2-40B4-BE49-F238E27FC236}">
                  <a16:creationId xmlns:a16="http://schemas.microsoft.com/office/drawing/2014/main" id="{C04D1BEF-EAC1-4277-98DD-902C6D7686D2}"/>
                </a:ext>
              </a:extLst>
            </p:cNvPr>
            <p:cNvCxnSpPr>
              <a:cxnSpLocks/>
              <a:stCxn id="118" idx="3"/>
              <a:endCxn id="110" idx="0"/>
            </p:cNvCxnSpPr>
            <p:nvPr/>
          </p:nvCxnSpPr>
          <p:spPr>
            <a:xfrm flipH="1">
              <a:off x="2968895" y="4168361"/>
              <a:ext cx="2558348" cy="36935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直接连接符 120">
              <a:extLst>
                <a:ext uri="{FF2B5EF4-FFF2-40B4-BE49-F238E27FC236}">
                  <a16:creationId xmlns:a16="http://schemas.microsoft.com/office/drawing/2014/main" id="{EA20E61C-76C3-4603-8DAE-18EC900E63A1}"/>
                </a:ext>
              </a:extLst>
            </p:cNvPr>
            <p:cNvCxnSpPr>
              <a:cxnSpLocks/>
              <a:stCxn id="118" idx="5"/>
              <a:endCxn id="115" idx="0"/>
            </p:cNvCxnSpPr>
            <p:nvPr/>
          </p:nvCxnSpPr>
          <p:spPr>
            <a:xfrm>
              <a:off x="5781829" y="4168361"/>
              <a:ext cx="513925" cy="120149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2" name="矩形 121">
                  <a:extLst>
                    <a:ext uri="{FF2B5EF4-FFF2-40B4-BE49-F238E27FC236}">
                      <a16:creationId xmlns:a16="http://schemas.microsoft.com/office/drawing/2014/main" id="{9C204B80-801A-4B5A-82BD-2A0D9D29B8D7}"/>
                    </a:ext>
                  </a:extLst>
                </p:cNvPr>
                <p:cNvSpPr/>
                <p:nvPr/>
              </p:nvSpPr>
              <p:spPr>
                <a:xfrm>
                  <a:off x="5791208" y="3889361"/>
                  <a:ext cx="45794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22" name="矩形 121">
                  <a:extLst>
                    <a:ext uri="{FF2B5EF4-FFF2-40B4-BE49-F238E27FC236}">
                      <a16:creationId xmlns:a16="http://schemas.microsoft.com/office/drawing/2014/main" id="{9C204B80-801A-4B5A-82BD-2A0D9D29B8D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91208" y="3889361"/>
                  <a:ext cx="457946" cy="369332"/>
                </a:xfrm>
                <a:prstGeom prst="rect">
                  <a:avLst/>
                </a:prstGeom>
                <a:blipFill>
                  <a:blip r:embed="rId3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矩形 122">
                <a:extLst>
                  <a:ext uri="{FF2B5EF4-FFF2-40B4-BE49-F238E27FC236}">
                    <a16:creationId xmlns:a16="http://schemas.microsoft.com/office/drawing/2014/main" id="{C37C1795-B411-4744-B49F-9D6ECD800115}"/>
                  </a:ext>
                </a:extLst>
              </p:cNvPr>
              <p:cNvSpPr/>
              <p:nvPr/>
            </p:nvSpPr>
            <p:spPr>
              <a:xfrm>
                <a:off x="6180972" y="3329854"/>
                <a:ext cx="45454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3" name="矩形 122">
                <a:extLst>
                  <a:ext uri="{FF2B5EF4-FFF2-40B4-BE49-F238E27FC236}">
                    <a16:creationId xmlns:a16="http://schemas.microsoft.com/office/drawing/2014/main" id="{C37C1795-B411-4744-B49F-9D6ECD8001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0972" y="3329854"/>
                <a:ext cx="454548" cy="369332"/>
              </a:xfrm>
              <a:prstGeom prst="rect">
                <a:avLst/>
              </a:prstGeom>
              <a:blipFill>
                <a:blip r:embed="rId35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矩形 85">
                <a:extLst>
                  <a:ext uri="{FF2B5EF4-FFF2-40B4-BE49-F238E27FC236}">
                    <a16:creationId xmlns:a16="http://schemas.microsoft.com/office/drawing/2014/main" id="{E8CCD7AA-9BF4-4CBF-91EE-CB585316289D}"/>
                  </a:ext>
                </a:extLst>
              </p:cNvPr>
              <p:cNvSpPr/>
              <p:nvPr/>
            </p:nvSpPr>
            <p:spPr bwMode="auto">
              <a:xfrm>
                <a:off x="7143572" y="1916832"/>
                <a:ext cx="1872208" cy="36004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algn="l" eaLnBrk="1" hangingPunct="1"/>
                <a:r>
                  <a:rPr lang="en-US" altLang="zh-CN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(1)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zh-CN" alt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6" name="矩形 85">
                <a:extLst>
                  <a:ext uri="{FF2B5EF4-FFF2-40B4-BE49-F238E27FC236}">
                    <a16:creationId xmlns:a16="http://schemas.microsoft.com/office/drawing/2014/main" id="{E8CCD7AA-9BF4-4CBF-91EE-CB58531628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143572" y="1916832"/>
                <a:ext cx="1872208" cy="360040"/>
              </a:xfrm>
              <a:prstGeom prst="rect">
                <a:avLst/>
              </a:prstGeom>
              <a:blipFill>
                <a:blip r:embed="rId36"/>
                <a:stretch>
                  <a:fillRect l="-2589" t="-8065" b="-24194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7" name="组合 86">
            <a:extLst>
              <a:ext uri="{FF2B5EF4-FFF2-40B4-BE49-F238E27FC236}">
                <a16:creationId xmlns:a16="http://schemas.microsoft.com/office/drawing/2014/main" id="{CBF5A9A6-D011-4008-A213-E9E151765A14}"/>
              </a:ext>
            </a:extLst>
          </p:cNvPr>
          <p:cNvGrpSpPr/>
          <p:nvPr/>
        </p:nvGrpSpPr>
        <p:grpSpPr>
          <a:xfrm>
            <a:off x="2558936" y="4815780"/>
            <a:ext cx="375907" cy="738664"/>
            <a:chOff x="2986744" y="4834508"/>
            <a:chExt cx="375907" cy="738664"/>
          </a:xfrm>
          <a:noFill/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椭圆 87">
                  <a:extLst>
                    <a:ext uri="{FF2B5EF4-FFF2-40B4-BE49-F238E27FC236}">
                      <a16:creationId xmlns:a16="http://schemas.microsoft.com/office/drawing/2014/main" id="{5C0459EC-EEB0-45FB-B535-E7E710C00B52}"/>
                    </a:ext>
                  </a:extLst>
                </p:cNvPr>
                <p:cNvSpPr/>
                <p:nvPr/>
              </p:nvSpPr>
              <p:spPr>
                <a:xfrm>
                  <a:off x="3002611" y="4834508"/>
                  <a:ext cx="360040" cy="360040"/>
                </a:xfrm>
                <a:prstGeom prst="ellipse">
                  <a:avLst/>
                </a:prstGeom>
                <a:solidFill>
                  <a:srgbClr val="E84855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88" name="椭圆 87">
                  <a:extLst>
                    <a:ext uri="{FF2B5EF4-FFF2-40B4-BE49-F238E27FC236}">
                      <a16:creationId xmlns:a16="http://schemas.microsoft.com/office/drawing/2014/main" id="{5C0459EC-EEB0-45FB-B535-E7E710C00B5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02611" y="4834508"/>
                  <a:ext cx="360040" cy="360040"/>
                </a:xfrm>
                <a:prstGeom prst="ellipse">
                  <a:avLst/>
                </a:prstGeom>
                <a:blipFill>
                  <a:blip r:embed="rId37"/>
                  <a:stretch>
                    <a:fillRect/>
                  </a:stretch>
                </a:blipFill>
                <a:ln w="190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9" name="矩形 88">
                  <a:extLst>
                    <a:ext uri="{FF2B5EF4-FFF2-40B4-BE49-F238E27FC236}">
                      <a16:creationId xmlns:a16="http://schemas.microsoft.com/office/drawing/2014/main" id="{B21ED6DD-2420-4829-93AA-E068BC3FC240}"/>
                    </a:ext>
                  </a:extLst>
                </p:cNvPr>
                <p:cNvSpPr/>
                <p:nvPr/>
              </p:nvSpPr>
              <p:spPr>
                <a:xfrm>
                  <a:off x="2986744" y="5203840"/>
                  <a:ext cx="371447" cy="369332"/>
                </a:xfrm>
                <a:prstGeom prst="rect">
                  <a:avLst/>
                </a:prstGeom>
                <a:grpFill/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oMath>
                    </m:oMathPara>
                  </a14:m>
                  <a:endParaRPr lang="zh-CN" altLang="en-US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89" name="矩形 88">
                  <a:extLst>
                    <a:ext uri="{FF2B5EF4-FFF2-40B4-BE49-F238E27FC236}">
                      <a16:creationId xmlns:a16="http://schemas.microsoft.com/office/drawing/2014/main" id="{B21ED6DD-2420-4829-93AA-E068BC3FC24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86744" y="5203840"/>
                  <a:ext cx="371447" cy="369332"/>
                </a:xfrm>
                <a:prstGeom prst="rect">
                  <a:avLst/>
                </a:prstGeom>
                <a:blipFill>
                  <a:blip r:embed="rId3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1" name="组合 90">
            <a:extLst>
              <a:ext uri="{FF2B5EF4-FFF2-40B4-BE49-F238E27FC236}">
                <a16:creationId xmlns:a16="http://schemas.microsoft.com/office/drawing/2014/main" id="{EE55894E-9F5F-429A-B747-62F0331E1D00}"/>
              </a:ext>
            </a:extLst>
          </p:cNvPr>
          <p:cNvGrpSpPr/>
          <p:nvPr/>
        </p:nvGrpSpPr>
        <p:grpSpPr>
          <a:xfrm>
            <a:off x="3330218" y="4812873"/>
            <a:ext cx="375907" cy="738664"/>
            <a:chOff x="2986744" y="4834508"/>
            <a:chExt cx="375907" cy="73866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3" name="椭圆 92">
                  <a:extLst>
                    <a:ext uri="{FF2B5EF4-FFF2-40B4-BE49-F238E27FC236}">
                      <a16:creationId xmlns:a16="http://schemas.microsoft.com/office/drawing/2014/main" id="{2AEB6F47-6671-443A-B21B-609638A40F75}"/>
                    </a:ext>
                  </a:extLst>
                </p:cNvPr>
                <p:cNvSpPr/>
                <p:nvPr/>
              </p:nvSpPr>
              <p:spPr>
                <a:xfrm>
                  <a:off x="3002611" y="4834508"/>
                  <a:ext cx="360040" cy="360040"/>
                </a:xfrm>
                <a:prstGeom prst="ellipse">
                  <a:avLst/>
                </a:prstGeom>
                <a:solidFill>
                  <a:srgbClr val="E84855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93" name="椭圆 92">
                  <a:extLst>
                    <a:ext uri="{FF2B5EF4-FFF2-40B4-BE49-F238E27FC236}">
                      <a16:creationId xmlns:a16="http://schemas.microsoft.com/office/drawing/2014/main" id="{2AEB6F47-6671-443A-B21B-609638A40F7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02611" y="4834508"/>
                  <a:ext cx="360040" cy="360040"/>
                </a:xfrm>
                <a:prstGeom prst="ellipse">
                  <a:avLst/>
                </a:prstGeom>
                <a:blipFill>
                  <a:blip r:embed="rId39"/>
                  <a:stretch>
                    <a:fillRect/>
                  </a:stretch>
                </a:blipFill>
                <a:ln w="190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矩形 93">
                  <a:extLst>
                    <a:ext uri="{FF2B5EF4-FFF2-40B4-BE49-F238E27FC236}">
                      <a16:creationId xmlns:a16="http://schemas.microsoft.com/office/drawing/2014/main" id="{A1171E47-2347-4370-AE84-82DEE0782EB5}"/>
                    </a:ext>
                  </a:extLst>
                </p:cNvPr>
                <p:cNvSpPr/>
                <p:nvPr/>
              </p:nvSpPr>
              <p:spPr>
                <a:xfrm>
                  <a:off x="2986744" y="5203840"/>
                  <a:ext cx="367665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zh-CN" altLang="en-US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94" name="矩形 93">
                  <a:extLst>
                    <a:ext uri="{FF2B5EF4-FFF2-40B4-BE49-F238E27FC236}">
                      <a16:creationId xmlns:a16="http://schemas.microsoft.com/office/drawing/2014/main" id="{A1171E47-2347-4370-AE84-82DEE0782EB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86744" y="5203840"/>
                  <a:ext cx="367665" cy="369332"/>
                </a:xfrm>
                <a:prstGeom prst="rect">
                  <a:avLst/>
                </a:prstGeom>
                <a:blipFill>
                  <a:blip r:embed="rId4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760FD08A-C832-40A4-B69F-BCCA91FFE85E}"/>
              </a:ext>
            </a:extLst>
          </p:cNvPr>
          <p:cNvGrpSpPr/>
          <p:nvPr/>
        </p:nvGrpSpPr>
        <p:grpSpPr>
          <a:xfrm>
            <a:off x="2944695" y="3936909"/>
            <a:ext cx="1076335" cy="415324"/>
            <a:chOff x="7707902" y="3975075"/>
            <a:chExt cx="1076335" cy="415324"/>
          </a:xfrm>
        </p:grpSpPr>
        <p:grpSp>
          <p:nvGrpSpPr>
            <p:cNvPr id="95" name="组合 94">
              <a:extLst>
                <a:ext uri="{FF2B5EF4-FFF2-40B4-BE49-F238E27FC236}">
                  <a16:creationId xmlns:a16="http://schemas.microsoft.com/office/drawing/2014/main" id="{AA06F35A-586C-429F-8EBC-BD7245ABB41A}"/>
                </a:ext>
              </a:extLst>
            </p:cNvPr>
            <p:cNvGrpSpPr/>
            <p:nvPr/>
          </p:nvGrpSpPr>
          <p:grpSpPr>
            <a:xfrm>
              <a:off x="7707902" y="3975075"/>
              <a:ext cx="769316" cy="415324"/>
              <a:chOff x="5474516" y="3805764"/>
              <a:chExt cx="769316" cy="41532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6" name="椭圆 95">
                    <a:extLst>
                      <a:ext uri="{FF2B5EF4-FFF2-40B4-BE49-F238E27FC236}">
                        <a16:creationId xmlns:a16="http://schemas.microsoft.com/office/drawing/2014/main" id="{1E17B6E7-FD01-4E15-B4E3-4A7FEBF0116A}"/>
                      </a:ext>
                    </a:extLst>
                  </p:cNvPr>
                  <p:cNvSpPr/>
                  <p:nvPr/>
                </p:nvSpPr>
                <p:spPr>
                  <a:xfrm>
                    <a:off x="5474516" y="3861048"/>
                    <a:ext cx="360040" cy="360040"/>
                  </a:xfrm>
                  <a:prstGeom prst="ellipse">
                    <a:avLst/>
                  </a:prstGeom>
                  <a:solidFill>
                    <a:srgbClr val="E84855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r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right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i="1" smtClean="0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dirty="0">
                      <a:solidFill>
                        <a:srgbClr val="FFFFFF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mc:Choice>
            <mc:Fallback xmlns="">
              <p:sp>
                <p:nvSpPr>
                  <p:cNvPr id="96" name="椭圆 95">
                    <a:extLst>
                      <a:ext uri="{FF2B5EF4-FFF2-40B4-BE49-F238E27FC236}">
                        <a16:creationId xmlns:a16="http://schemas.microsoft.com/office/drawing/2014/main" id="{1E17B6E7-FD01-4E15-B4E3-4A7FEBF0116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474516" y="3861048"/>
                    <a:ext cx="360040" cy="360040"/>
                  </a:xfrm>
                  <a:prstGeom prst="ellipse">
                    <a:avLst/>
                  </a:prstGeom>
                  <a:blipFill>
                    <a:blip r:embed="rId41"/>
                    <a:stretch>
                      <a:fillRect/>
                    </a:stretch>
                  </a:blipFill>
                  <a:ln w="19050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7" name="矩形 126">
                    <a:extLst>
                      <a:ext uri="{FF2B5EF4-FFF2-40B4-BE49-F238E27FC236}">
                        <a16:creationId xmlns:a16="http://schemas.microsoft.com/office/drawing/2014/main" id="{09D671F8-9858-42C3-AF82-DBC649EF35A7}"/>
                      </a:ext>
                    </a:extLst>
                  </p:cNvPr>
                  <p:cNvSpPr/>
                  <p:nvPr/>
                </p:nvSpPr>
                <p:spPr>
                  <a:xfrm>
                    <a:off x="5791208" y="3805764"/>
                    <a:ext cx="452624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27" name="矩形 126">
                    <a:extLst>
                      <a:ext uri="{FF2B5EF4-FFF2-40B4-BE49-F238E27FC236}">
                        <a16:creationId xmlns:a16="http://schemas.microsoft.com/office/drawing/2014/main" id="{09D671F8-9858-42C3-AF82-DBC649EF35A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91208" y="3805764"/>
                    <a:ext cx="452624" cy="369332"/>
                  </a:xfrm>
                  <a:prstGeom prst="rect">
                    <a:avLst/>
                  </a:prstGeom>
                  <a:blipFill>
                    <a:blip r:embed="rId4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8" name="矩形 127">
                  <a:extLst>
                    <a:ext uri="{FF2B5EF4-FFF2-40B4-BE49-F238E27FC236}">
                      <a16:creationId xmlns:a16="http://schemas.microsoft.com/office/drawing/2014/main" id="{61B23F49-8DDE-48A0-9EEC-6D2716435553}"/>
                    </a:ext>
                  </a:extLst>
                </p:cNvPr>
                <p:cNvSpPr/>
                <p:nvPr/>
              </p:nvSpPr>
              <p:spPr>
                <a:xfrm>
                  <a:off x="8246462" y="3975075"/>
                  <a:ext cx="537775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zh-CN" altLang="en-US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28" name="矩形 127">
                  <a:extLst>
                    <a:ext uri="{FF2B5EF4-FFF2-40B4-BE49-F238E27FC236}">
                      <a16:creationId xmlns:a16="http://schemas.microsoft.com/office/drawing/2014/main" id="{61B23F49-8DDE-48A0-9EEC-6D271643555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46462" y="3975075"/>
                  <a:ext cx="537775" cy="369332"/>
                </a:xfrm>
                <a:prstGeom prst="rect">
                  <a:avLst/>
                </a:prstGeom>
                <a:blipFill>
                  <a:blip r:embed="rId4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矩形 128">
                <a:extLst>
                  <a:ext uri="{FF2B5EF4-FFF2-40B4-BE49-F238E27FC236}">
                    <a16:creationId xmlns:a16="http://schemas.microsoft.com/office/drawing/2014/main" id="{B4AFCDB0-8706-484C-922A-52BD561222A9}"/>
                  </a:ext>
                </a:extLst>
              </p:cNvPr>
              <p:cNvSpPr/>
              <p:nvPr/>
            </p:nvSpPr>
            <p:spPr bwMode="auto">
              <a:xfrm>
                <a:off x="7143572" y="2276872"/>
                <a:ext cx="1872208" cy="36004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:r>
                  <a:rPr lang="en-US" altLang="zh-CN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(2)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zh-CN" alt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9" name="矩形 128">
                <a:extLst>
                  <a:ext uri="{FF2B5EF4-FFF2-40B4-BE49-F238E27FC236}">
                    <a16:creationId xmlns:a16="http://schemas.microsoft.com/office/drawing/2014/main" id="{B4AFCDB0-8706-484C-922A-52BD561222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143572" y="2276872"/>
                <a:ext cx="1872208" cy="360040"/>
              </a:xfrm>
              <a:prstGeom prst="rect">
                <a:avLst/>
              </a:prstGeom>
              <a:blipFill>
                <a:blip r:embed="rId44"/>
                <a:stretch>
                  <a:fillRect l="-2589" t="-8197" b="-24590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0" name="组合 129">
            <a:extLst>
              <a:ext uri="{FF2B5EF4-FFF2-40B4-BE49-F238E27FC236}">
                <a16:creationId xmlns:a16="http://schemas.microsoft.com/office/drawing/2014/main" id="{9D62305C-F2D1-43EE-A59C-9464CF07B8C2}"/>
              </a:ext>
            </a:extLst>
          </p:cNvPr>
          <p:cNvGrpSpPr/>
          <p:nvPr/>
        </p:nvGrpSpPr>
        <p:grpSpPr>
          <a:xfrm>
            <a:off x="3999040" y="4823683"/>
            <a:ext cx="747448" cy="738771"/>
            <a:chOff x="4852101" y="4828091"/>
            <a:chExt cx="747448" cy="738771"/>
          </a:xfrm>
        </p:grpSpPr>
        <p:grpSp>
          <p:nvGrpSpPr>
            <p:cNvPr id="131" name="组合 130">
              <a:extLst>
                <a:ext uri="{FF2B5EF4-FFF2-40B4-BE49-F238E27FC236}">
                  <a16:creationId xmlns:a16="http://schemas.microsoft.com/office/drawing/2014/main" id="{4B021CF9-94EB-4829-8C3F-A38CDB9DAF46}"/>
                </a:ext>
              </a:extLst>
            </p:cNvPr>
            <p:cNvGrpSpPr/>
            <p:nvPr/>
          </p:nvGrpSpPr>
          <p:grpSpPr>
            <a:xfrm>
              <a:off x="4852101" y="4828198"/>
              <a:ext cx="360040" cy="738664"/>
              <a:chOff x="2994677" y="4834508"/>
              <a:chExt cx="360040" cy="73866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3" name="椭圆 132">
                    <a:extLst>
                      <a:ext uri="{FF2B5EF4-FFF2-40B4-BE49-F238E27FC236}">
                        <a16:creationId xmlns:a16="http://schemas.microsoft.com/office/drawing/2014/main" id="{84C27340-BBFE-42C1-9B59-50D4962CCFBB}"/>
                      </a:ext>
                    </a:extLst>
                  </p:cNvPr>
                  <p:cNvSpPr/>
                  <p:nvPr/>
                </p:nvSpPr>
                <p:spPr>
                  <a:xfrm>
                    <a:off x="2994677" y="4834508"/>
                    <a:ext cx="360040" cy="360040"/>
                  </a:xfrm>
                  <a:prstGeom prst="ellipse">
                    <a:avLst/>
                  </a:prstGeom>
                  <a:solidFill>
                    <a:srgbClr val="E84855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r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right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i="1" smtClean="0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6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dirty="0">
                      <a:solidFill>
                        <a:srgbClr val="FFFFFF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mc:Choice>
            <mc:Fallback xmlns="">
              <p:sp>
                <p:nvSpPr>
                  <p:cNvPr id="133" name="椭圆 132">
                    <a:extLst>
                      <a:ext uri="{FF2B5EF4-FFF2-40B4-BE49-F238E27FC236}">
                        <a16:creationId xmlns:a16="http://schemas.microsoft.com/office/drawing/2014/main" id="{84C27340-BBFE-42C1-9B59-50D4962CCFB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94677" y="4834508"/>
                    <a:ext cx="360040" cy="360040"/>
                  </a:xfrm>
                  <a:prstGeom prst="ellipse">
                    <a:avLst/>
                  </a:prstGeom>
                  <a:blipFill>
                    <a:blip r:embed="rId45"/>
                    <a:stretch>
                      <a:fillRect/>
                    </a:stretch>
                  </a:blipFill>
                  <a:ln w="19050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43" name="矩形 142">
                <a:extLst>
                  <a:ext uri="{FF2B5EF4-FFF2-40B4-BE49-F238E27FC236}">
                    <a16:creationId xmlns:a16="http://schemas.microsoft.com/office/drawing/2014/main" id="{D0666A29-036E-4C40-8543-12CC56C240A7}"/>
                  </a:ext>
                </a:extLst>
              </p:cNvPr>
              <p:cNvSpPr/>
              <p:nvPr/>
            </p:nvSpPr>
            <p:spPr>
              <a:xfrm>
                <a:off x="3023854" y="5203840"/>
                <a:ext cx="30168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dirty="0">
                    <a:solidFill>
                      <a:srgbClr val="FF0000"/>
                    </a:solidFill>
                  </a:rPr>
                  <a:t>6</a:t>
                </a:r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2" name="矩形 131">
                  <a:extLst>
                    <a:ext uri="{FF2B5EF4-FFF2-40B4-BE49-F238E27FC236}">
                      <a16:creationId xmlns:a16="http://schemas.microsoft.com/office/drawing/2014/main" id="{D184F951-4770-490B-9539-53F49B79DD2D}"/>
                    </a:ext>
                  </a:extLst>
                </p:cNvPr>
                <p:cNvSpPr/>
                <p:nvPr/>
              </p:nvSpPr>
              <p:spPr>
                <a:xfrm>
                  <a:off x="5141603" y="4828091"/>
                  <a:ext cx="45794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32" name="矩形 131">
                  <a:extLst>
                    <a:ext uri="{FF2B5EF4-FFF2-40B4-BE49-F238E27FC236}">
                      <a16:creationId xmlns:a16="http://schemas.microsoft.com/office/drawing/2014/main" id="{D184F951-4770-490B-9539-53F49B79DD2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41603" y="4828091"/>
                  <a:ext cx="457946" cy="369332"/>
                </a:xfrm>
                <a:prstGeom prst="rect">
                  <a:avLst/>
                </a:prstGeom>
                <a:blipFill>
                  <a:blip r:embed="rId4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矩形 143">
                <a:extLst>
                  <a:ext uri="{FF2B5EF4-FFF2-40B4-BE49-F238E27FC236}">
                    <a16:creationId xmlns:a16="http://schemas.microsoft.com/office/drawing/2014/main" id="{85B895CB-18B4-4FCA-B698-B541A6111E3B}"/>
                  </a:ext>
                </a:extLst>
              </p:cNvPr>
              <p:cNvSpPr/>
              <p:nvPr/>
            </p:nvSpPr>
            <p:spPr bwMode="auto">
              <a:xfrm>
                <a:off x="7143572" y="2636912"/>
                <a:ext cx="1872208" cy="36004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:r>
                  <a:rPr lang="en-US" altLang="zh-CN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(3)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=6</m:t>
                    </m:r>
                  </m:oMath>
                </a14:m>
                <a:endParaRPr lang="zh-CN" alt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4" name="矩形 143">
                <a:extLst>
                  <a:ext uri="{FF2B5EF4-FFF2-40B4-BE49-F238E27FC236}">
                    <a16:creationId xmlns:a16="http://schemas.microsoft.com/office/drawing/2014/main" id="{85B895CB-18B4-4FCA-B698-B541A6111E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143572" y="2636912"/>
                <a:ext cx="1872208" cy="360040"/>
              </a:xfrm>
              <a:prstGeom prst="rect">
                <a:avLst/>
              </a:prstGeom>
              <a:blipFill>
                <a:blip r:embed="rId47"/>
                <a:stretch>
                  <a:fillRect l="-2589" t="-8197" b="-24590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组合 4">
            <a:extLst>
              <a:ext uri="{FF2B5EF4-FFF2-40B4-BE49-F238E27FC236}">
                <a16:creationId xmlns:a16="http://schemas.microsoft.com/office/drawing/2014/main" id="{93FE8A44-0F18-4ED3-9C3A-C8BCE91257E7}"/>
              </a:ext>
            </a:extLst>
          </p:cNvPr>
          <p:cNvGrpSpPr/>
          <p:nvPr/>
        </p:nvGrpSpPr>
        <p:grpSpPr>
          <a:xfrm>
            <a:off x="3496387" y="3265226"/>
            <a:ext cx="990885" cy="377304"/>
            <a:chOff x="7726087" y="4118704"/>
            <a:chExt cx="990885" cy="37730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6" name="椭圆 145">
                  <a:extLst>
                    <a:ext uri="{FF2B5EF4-FFF2-40B4-BE49-F238E27FC236}">
                      <a16:creationId xmlns:a16="http://schemas.microsoft.com/office/drawing/2014/main" id="{3A3A2633-EB23-4A15-A550-4776DF0EAC2C}"/>
                    </a:ext>
                  </a:extLst>
                </p:cNvPr>
                <p:cNvSpPr/>
                <p:nvPr/>
              </p:nvSpPr>
              <p:spPr>
                <a:xfrm>
                  <a:off x="7726087" y="4129098"/>
                  <a:ext cx="360040" cy="360040"/>
                </a:xfrm>
                <a:prstGeom prst="ellipse">
                  <a:avLst/>
                </a:prstGeom>
                <a:solidFill>
                  <a:srgbClr val="E84855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7</m:t>
                            </m:r>
                          </m:sub>
                        </m:sSub>
                      </m:oMath>
                    </m:oMathPara>
                  </a14:m>
                  <a:endParaRPr lang="zh-CN" altLang="en-US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146" name="椭圆 145">
                  <a:extLst>
                    <a:ext uri="{FF2B5EF4-FFF2-40B4-BE49-F238E27FC236}">
                      <a16:creationId xmlns:a16="http://schemas.microsoft.com/office/drawing/2014/main" id="{3A3A2633-EB23-4A15-A550-4776DF0EAC2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26087" y="4129098"/>
                  <a:ext cx="360040" cy="360040"/>
                </a:xfrm>
                <a:prstGeom prst="ellipse">
                  <a:avLst/>
                </a:prstGeom>
                <a:blipFill>
                  <a:blip r:embed="rId48"/>
                  <a:stretch>
                    <a:fillRect/>
                  </a:stretch>
                </a:blipFill>
                <a:ln w="190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0" name="矩形 149">
                  <a:extLst>
                    <a:ext uri="{FF2B5EF4-FFF2-40B4-BE49-F238E27FC236}">
                      <a16:creationId xmlns:a16="http://schemas.microsoft.com/office/drawing/2014/main" id="{FC6FD277-58FC-4513-9800-54C265CDD761}"/>
                    </a:ext>
                  </a:extLst>
                </p:cNvPr>
                <p:cNvSpPr/>
                <p:nvPr/>
              </p:nvSpPr>
              <p:spPr>
                <a:xfrm>
                  <a:off x="8014119" y="4126676"/>
                  <a:ext cx="45794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CN" altLang="en-US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50" name="矩形 149">
                  <a:extLst>
                    <a:ext uri="{FF2B5EF4-FFF2-40B4-BE49-F238E27FC236}">
                      <a16:creationId xmlns:a16="http://schemas.microsoft.com/office/drawing/2014/main" id="{FC6FD277-58FC-4513-9800-54C265CDD76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14119" y="4126676"/>
                  <a:ext cx="457946" cy="369332"/>
                </a:xfrm>
                <a:prstGeom prst="rect">
                  <a:avLst/>
                </a:prstGeom>
                <a:blipFill>
                  <a:blip r:embed="rId4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1" name="矩形 150">
                  <a:extLst>
                    <a:ext uri="{FF2B5EF4-FFF2-40B4-BE49-F238E27FC236}">
                      <a16:creationId xmlns:a16="http://schemas.microsoft.com/office/drawing/2014/main" id="{F7D13403-A64B-457E-9C61-EDA68D485B65}"/>
                    </a:ext>
                  </a:extLst>
                </p:cNvPr>
                <p:cNvSpPr/>
                <p:nvPr/>
              </p:nvSpPr>
              <p:spPr>
                <a:xfrm>
                  <a:off x="8262424" y="4118704"/>
                  <a:ext cx="454548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zh-CN" altLang="en-US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51" name="矩形 150">
                  <a:extLst>
                    <a:ext uri="{FF2B5EF4-FFF2-40B4-BE49-F238E27FC236}">
                      <a16:creationId xmlns:a16="http://schemas.microsoft.com/office/drawing/2014/main" id="{F7D13403-A64B-457E-9C61-EDA68D485B6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62424" y="4118704"/>
                  <a:ext cx="454548" cy="369332"/>
                </a:xfrm>
                <a:prstGeom prst="rect">
                  <a:avLst/>
                </a:prstGeom>
                <a:blipFill>
                  <a:blip r:embed="rId5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矩形 151">
                <a:extLst>
                  <a:ext uri="{FF2B5EF4-FFF2-40B4-BE49-F238E27FC236}">
                    <a16:creationId xmlns:a16="http://schemas.microsoft.com/office/drawing/2014/main" id="{CFE7C29A-F00B-4508-AA99-F4A4D0352F24}"/>
                  </a:ext>
                </a:extLst>
              </p:cNvPr>
              <p:cNvSpPr/>
              <p:nvPr/>
            </p:nvSpPr>
            <p:spPr bwMode="auto">
              <a:xfrm>
                <a:off x="7143572" y="2996952"/>
                <a:ext cx="1872208" cy="36004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:r>
                  <a:rPr lang="en-US" altLang="zh-CN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(4)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−6</m:t>
                    </m:r>
                  </m:oMath>
                </a14:m>
                <a:endParaRPr lang="zh-CN" alt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52" name="矩形 151">
                <a:extLst>
                  <a:ext uri="{FF2B5EF4-FFF2-40B4-BE49-F238E27FC236}">
                    <a16:creationId xmlns:a16="http://schemas.microsoft.com/office/drawing/2014/main" id="{CFE7C29A-F00B-4508-AA99-F4A4D0352F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143572" y="2996952"/>
                <a:ext cx="1872208" cy="360040"/>
              </a:xfrm>
              <a:prstGeom prst="rect">
                <a:avLst/>
              </a:prstGeom>
              <a:blipFill>
                <a:blip r:embed="rId51"/>
                <a:stretch>
                  <a:fillRect l="-2589" t="-8197" b="-24590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矩形 152">
                <a:extLst>
                  <a:ext uri="{FF2B5EF4-FFF2-40B4-BE49-F238E27FC236}">
                    <a16:creationId xmlns:a16="http://schemas.microsoft.com/office/drawing/2014/main" id="{A0974992-3F21-422F-978C-2ABAC74F4FA9}"/>
                  </a:ext>
                </a:extLst>
              </p:cNvPr>
              <p:cNvSpPr/>
              <p:nvPr/>
            </p:nvSpPr>
            <p:spPr bwMode="auto">
              <a:xfrm>
                <a:off x="7143572" y="3356992"/>
                <a:ext cx="1872208" cy="36004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:r>
                  <a:rPr lang="en-US" altLang="zh-CN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(5)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zh-CN" alt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53" name="矩形 152">
                <a:extLst>
                  <a:ext uri="{FF2B5EF4-FFF2-40B4-BE49-F238E27FC236}">
                    <a16:creationId xmlns:a16="http://schemas.microsoft.com/office/drawing/2014/main" id="{A0974992-3F21-422F-978C-2ABAC74F4F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143572" y="3356992"/>
                <a:ext cx="1872208" cy="360040"/>
              </a:xfrm>
              <a:prstGeom prst="rect">
                <a:avLst/>
              </a:prstGeom>
              <a:blipFill>
                <a:blip r:embed="rId52"/>
                <a:stretch>
                  <a:fillRect l="-2589" t="-8197" b="-24590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4" name="组合 153">
            <a:extLst>
              <a:ext uri="{FF2B5EF4-FFF2-40B4-BE49-F238E27FC236}">
                <a16:creationId xmlns:a16="http://schemas.microsoft.com/office/drawing/2014/main" id="{5E726161-C89A-43D3-9800-C9BE58D23F91}"/>
              </a:ext>
            </a:extLst>
          </p:cNvPr>
          <p:cNvGrpSpPr/>
          <p:nvPr/>
        </p:nvGrpSpPr>
        <p:grpSpPr>
          <a:xfrm>
            <a:off x="4735329" y="4825064"/>
            <a:ext cx="360040" cy="738664"/>
            <a:chOff x="2994677" y="4834508"/>
            <a:chExt cx="360040" cy="73866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5" name="椭圆 154">
                  <a:extLst>
                    <a:ext uri="{FF2B5EF4-FFF2-40B4-BE49-F238E27FC236}">
                      <a16:creationId xmlns:a16="http://schemas.microsoft.com/office/drawing/2014/main" id="{A99E2AF7-F8FC-4E1D-B608-DA42CC7654DF}"/>
                    </a:ext>
                  </a:extLst>
                </p:cNvPr>
                <p:cNvSpPr/>
                <p:nvPr/>
              </p:nvSpPr>
              <p:spPr>
                <a:xfrm>
                  <a:off x="2994677" y="4834508"/>
                  <a:ext cx="360040" cy="360040"/>
                </a:xfrm>
                <a:prstGeom prst="ellipse">
                  <a:avLst/>
                </a:prstGeom>
                <a:solidFill>
                  <a:srgbClr val="E84855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8</m:t>
                            </m:r>
                          </m:sub>
                        </m:sSub>
                      </m:oMath>
                    </m:oMathPara>
                  </a14:m>
                  <a:endParaRPr lang="zh-CN" altLang="en-US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155" name="椭圆 154">
                  <a:extLst>
                    <a:ext uri="{FF2B5EF4-FFF2-40B4-BE49-F238E27FC236}">
                      <a16:creationId xmlns:a16="http://schemas.microsoft.com/office/drawing/2014/main" id="{A99E2AF7-F8FC-4E1D-B608-DA42CC7654D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94677" y="4834508"/>
                  <a:ext cx="360040" cy="360040"/>
                </a:xfrm>
                <a:prstGeom prst="ellipse">
                  <a:avLst/>
                </a:prstGeom>
                <a:blipFill>
                  <a:blip r:embed="rId53"/>
                  <a:stretch>
                    <a:fillRect/>
                  </a:stretch>
                </a:blipFill>
                <a:ln w="190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6" name="矩形 155">
              <a:extLst>
                <a:ext uri="{FF2B5EF4-FFF2-40B4-BE49-F238E27FC236}">
                  <a16:creationId xmlns:a16="http://schemas.microsoft.com/office/drawing/2014/main" id="{15165D42-66F7-401F-B92F-1301F79A84C1}"/>
                </a:ext>
              </a:extLst>
            </p:cNvPr>
            <p:cNvSpPr/>
            <p:nvPr/>
          </p:nvSpPr>
          <p:spPr>
            <a:xfrm>
              <a:off x="3023854" y="5203840"/>
              <a:ext cx="3016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solidFill>
                    <a:srgbClr val="E84855"/>
                  </a:solidFill>
                </a:rPr>
                <a:t>5</a:t>
              </a:r>
              <a:endParaRPr lang="zh-CN" altLang="en-US" dirty="0">
                <a:solidFill>
                  <a:srgbClr val="E84855"/>
                </a:solidFill>
              </a:endParaRPr>
            </a:p>
          </p:txBody>
        </p:sp>
      </p:grpSp>
      <p:grpSp>
        <p:nvGrpSpPr>
          <p:cNvPr id="157" name="组合 156">
            <a:extLst>
              <a:ext uri="{FF2B5EF4-FFF2-40B4-BE49-F238E27FC236}">
                <a16:creationId xmlns:a16="http://schemas.microsoft.com/office/drawing/2014/main" id="{ED72A222-4EBE-4D31-A08D-01EE711C97E4}"/>
              </a:ext>
            </a:extLst>
          </p:cNvPr>
          <p:cNvGrpSpPr/>
          <p:nvPr/>
        </p:nvGrpSpPr>
        <p:grpSpPr>
          <a:xfrm>
            <a:off x="5661537" y="4825010"/>
            <a:ext cx="640175" cy="738771"/>
            <a:chOff x="4852101" y="4828091"/>
            <a:chExt cx="640175" cy="738771"/>
          </a:xfrm>
        </p:grpSpPr>
        <p:grpSp>
          <p:nvGrpSpPr>
            <p:cNvPr id="158" name="组合 157">
              <a:extLst>
                <a:ext uri="{FF2B5EF4-FFF2-40B4-BE49-F238E27FC236}">
                  <a16:creationId xmlns:a16="http://schemas.microsoft.com/office/drawing/2014/main" id="{6D8ED5A7-D3DC-41BB-8485-A8858527CAB2}"/>
                </a:ext>
              </a:extLst>
            </p:cNvPr>
            <p:cNvGrpSpPr/>
            <p:nvPr/>
          </p:nvGrpSpPr>
          <p:grpSpPr>
            <a:xfrm>
              <a:off x="4852101" y="4828198"/>
              <a:ext cx="360040" cy="738664"/>
              <a:chOff x="2994677" y="4834508"/>
              <a:chExt cx="360040" cy="73866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0" name="椭圆 159">
                    <a:extLst>
                      <a:ext uri="{FF2B5EF4-FFF2-40B4-BE49-F238E27FC236}">
                        <a16:creationId xmlns:a16="http://schemas.microsoft.com/office/drawing/2014/main" id="{2B90F237-E641-4ACF-8BC8-7217EDA74139}"/>
                      </a:ext>
                    </a:extLst>
                  </p:cNvPr>
                  <p:cNvSpPr/>
                  <p:nvPr/>
                </p:nvSpPr>
                <p:spPr>
                  <a:xfrm>
                    <a:off x="2994677" y="4834508"/>
                    <a:ext cx="360040" cy="360040"/>
                  </a:xfrm>
                  <a:prstGeom prst="ellipse">
                    <a:avLst/>
                  </a:prstGeom>
                  <a:solidFill>
                    <a:srgbClr val="E84855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r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right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i="1" smtClean="0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9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dirty="0">
                      <a:solidFill>
                        <a:srgbClr val="FFFFFF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mc:Choice>
            <mc:Fallback xmlns="">
              <p:sp>
                <p:nvSpPr>
                  <p:cNvPr id="160" name="椭圆 159">
                    <a:extLst>
                      <a:ext uri="{FF2B5EF4-FFF2-40B4-BE49-F238E27FC236}">
                        <a16:creationId xmlns:a16="http://schemas.microsoft.com/office/drawing/2014/main" id="{2B90F237-E641-4ACF-8BC8-7217EDA7413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94677" y="4834508"/>
                    <a:ext cx="360040" cy="360040"/>
                  </a:xfrm>
                  <a:prstGeom prst="ellipse">
                    <a:avLst/>
                  </a:prstGeom>
                  <a:blipFill>
                    <a:blip r:embed="rId54"/>
                    <a:stretch>
                      <a:fillRect/>
                    </a:stretch>
                  </a:blipFill>
                  <a:ln w="19050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61" name="矩形 160">
                <a:extLst>
                  <a:ext uri="{FF2B5EF4-FFF2-40B4-BE49-F238E27FC236}">
                    <a16:creationId xmlns:a16="http://schemas.microsoft.com/office/drawing/2014/main" id="{EFF0FA9A-8000-4843-807C-4BA2E49E6E6A}"/>
                  </a:ext>
                </a:extLst>
              </p:cNvPr>
              <p:cNvSpPr/>
              <p:nvPr/>
            </p:nvSpPr>
            <p:spPr>
              <a:xfrm>
                <a:off x="3023854" y="5203840"/>
                <a:ext cx="30168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dirty="0">
                    <a:solidFill>
                      <a:srgbClr val="FF0000"/>
                    </a:solidFill>
                  </a:rPr>
                  <a:t>2</a:t>
                </a:r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9" name="矩形 158">
                  <a:extLst>
                    <a:ext uri="{FF2B5EF4-FFF2-40B4-BE49-F238E27FC236}">
                      <a16:creationId xmlns:a16="http://schemas.microsoft.com/office/drawing/2014/main" id="{B5282F27-25E6-4C87-8B5D-C8ABF46A6670}"/>
                    </a:ext>
                  </a:extLst>
                </p:cNvPr>
                <p:cNvSpPr/>
                <p:nvPr/>
              </p:nvSpPr>
              <p:spPr>
                <a:xfrm>
                  <a:off x="5141603" y="4828091"/>
                  <a:ext cx="350673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oMath>
                    </m:oMathPara>
                  </a14:m>
                  <a:endParaRPr lang="zh-CN" altLang="en-US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59" name="矩形 158">
                  <a:extLst>
                    <a:ext uri="{FF2B5EF4-FFF2-40B4-BE49-F238E27FC236}">
                      <a16:creationId xmlns:a16="http://schemas.microsoft.com/office/drawing/2014/main" id="{B5282F27-25E6-4C87-8B5D-C8ABF46A667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41603" y="4828091"/>
                  <a:ext cx="350673" cy="369332"/>
                </a:xfrm>
                <a:prstGeom prst="rect">
                  <a:avLst/>
                </a:prstGeom>
                <a:blipFill>
                  <a:blip r:embed="rId5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2" name="矩形 161">
                <a:extLst>
                  <a:ext uri="{FF2B5EF4-FFF2-40B4-BE49-F238E27FC236}">
                    <a16:creationId xmlns:a16="http://schemas.microsoft.com/office/drawing/2014/main" id="{CF0F174A-8E99-4DCC-93C6-8E218AD9F9EB}"/>
                  </a:ext>
                </a:extLst>
              </p:cNvPr>
              <p:cNvSpPr/>
              <p:nvPr/>
            </p:nvSpPr>
            <p:spPr bwMode="auto">
              <a:xfrm>
                <a:off x="7143572" y="3717032"/>
                <a:ext cx="1872208" cy="36004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:r>
                  <a:rPr lang="en-US" altLang="zh-CN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(6)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endParaRPr lang="zh-CN" alt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62" name="矩形 161">
                <a:extLst>
                  <a:ext uri="{FF2B5EF4-FFF2-40B4-BE49-F238E27FC236}">
                    <a16:creationId xmlns:a16="http://schemas.microsoft.com/office/drawing/2014/main" id="{CF0F174A-8E99-4DCC-93C6-8E218AD9F9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143572" y="3717032"/>
                <a:ext cx="1872208" cy="360040"/>
              </a:xfrm>
              <a:prstGeom prst="rect">
                <a:avLst/>
              </a:prstGeom>
              <a:blipFill>
                <a:blip r:embed="rId56"/>
                <a:stretch>
                  <a:fillRect l="-2589" t="-8197" b="-24590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3" name="组合 162">
            <a:extLst>
              <a:ext uri="{FF2B5EF4-FFF2-40B4-BE49-F238E27FC236}">
                <a16:creationId xmlns:a16="http://schemas.microsoft.com/office/drawing/2014/main" id="{F74C7E26-77A8-492A-9287-B2E13FCCCA92}"/>
              </a:ext>
            </a:extLst>
          </p:cNvPr>
          <p:cNvGrpSpPr/>
          <p:nvPr/>
        </p:nvGrpSpPr>
        <p:grpSpPr>
          <a:xfrm>
            <a:off x="6236412" y="4825414"/>
            <a:ext cx="786200" cy="738771"/>
            <a:chOff x="4866689" y="4828091"/>
            <a:chExt cx="786200" cy="738771"/>
          </a:xfrm>
        </p:grpSpPr>
        <p:grpSp>
          <p:nvGrpSpPr>
            <p:cNvPr id="164" name="组合 163">
              <a:extLst>
                <a:ext uri="{FF2B5EF4-FFF2-40B4-BE49-F238E27FC236}">
                  <a16:creationId xmlns:a16="http://schemas.microsoft.com/office/drawing/2014/main" id="{D6A17320-E4B0-4A34-8CC8-021EFBFBEE4E}"/>
                </a:ext>
              </a:extLst>
            </p:cNvPr>
            <p:cNvGrpSpPr/>
            <p:nvPr/>
          </p:nvGrpSpPr>
          <p:grpSpPr>
            <a:xfrm>
              <a:off x="4866689" y="4828198"/>
              <a:ext cx="418704" cy="738664"/>
              <a:chOff x="3009265" y="4834508"/>
              <a:chExt cx="418704" cy="73866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6" name="椭圆 165">
                    <a:extLst>
                      <a:ext uri="{FF2B5EF4-FFF2-40B4-BE49-F238E27FC236}">
                        <a16:creationId xmlns:a16="http://schemas.microsoft.com/office/drawing/2014/main" id="{0D07A2C9-242F-440D-8F25-EFB1301C5DE2}"/>
                      </a:ext>
                    </a:extLst>
                  </p:cNvPr>
                  <p:cNvSpPr/>
                  <p:nvPr/>
                </p:nvSpPr>
                <p:spPr>
                  <a:xfrm>
                    <a:off x="3038597" y="4834508"/>
                    <a:ext cx="360040" cy="360040"/>
                  </a:xfrm>
                  <a:prstGeom prst="ellipse">
                    <a:avLst/>
                  </a:prstGeom>
                  <a:solidFill>
                    <a:srgbClr val="E84855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r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right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i="1" smtClean="0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11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dirty="0">
                      <a:solidFill>
                        <a:srgbClr val="FFFFFF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mc:Choice>
            <mc:Fallback xmlns="">
              <p:sp>
                <p:nvSpPr>
                  <p:cNvPr id="166" name="椭圆 165">
                    <a:extLst>
                      <a:ext uri="{FF2B5EF4-FFF2-40B4-BE49-F238E27FC236}">
                        <a16:creationId xmlns:a16="http://schemas.microsoft.com/office/drawing/2014/main" id="{0D07A2C9-242F-440D-8F25-EFB1301C5DE2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038597" y="4834508"/>
                    <a:ext cx="360040" cy="360040"/>
                  </a:xfrm>
                  <a:prstGeom prst="ellipse">
                    <a:avLst/>
                  </a:prstGeom>
                  <a:blipFill>
                    <a:blip r:embed="rId57"/>
                    <a:stretch>
                      <a:fillRect l="-1613" r="-16129"/>
                    </a:stretch>
                  </a:blipFill>
                  <a:ln w="19050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67" name="矩形 166">
                <a:extLst>
                  <a:ext uri="{FF2B5EF4-FFF2-40B4-BE49-F238E27FC236}">
                    <a16:creationId xmlns:a16="http://schemas.microsoft.com/office/drawing/2014/main" id="{1586FF9E-6809-4994-958F-EC2BCE160D8A}"/>
                  </a:ext>
                </a:extLst>
              </p:cNvPr>
              <p:cNvSpPr/>
              <p:nvPr/>
            </p:nvSpPr>
            <p:spPr>
              <a:xfrm>
                <a:off x="3009265" y="5203840"/>
                <a:ext cx="41870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dirty="0">
                    <a:solidFill>
                      <a:srgbClr val="E84855"/>
                    </a:solidFill>
                  </a:rPr>
                  <a:t>20</a:t>
                </a:r>
                <a:endParaRPr lang="zh-CN" altLang="en-US" dirty="0">
                  <a:solidFill>
                    <a:srgbClr val="E84855"/>
                  </a:solidFill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5" name="矩形 164">
                  <a:extLst>
                    <a:ext uri="{FF2B5EF4-FFF2-40B4-BE49-F238E27FC236}">
                      <a16:creationId xmlns:a16="http://schemas.microsoft.com/office/drawing/2014/main" id="{55C823D7-4F8E-42EF-BAA2-317C660625F2}"/>
                    </a:ext>
                  </a:extLst>
                </p:cNvPr>
                <p:cNvSpPr/>
                <p:nvPr/>
              </p:nvSpPr>
              <p:spPr>
                <a:xfrm>
                  <a:off x="5194943" y="4828091"/>
                  <a:ext cx="45794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solidFill>
                                  <a:srgbClr val="E8485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rgbClr val="E84855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rgbClr val="E84855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zh-CN" altLang="en-US" dirty="0">
                    <a:solidFill>
                      <a:srgbClr val="E84855"/>
                    </a:solidFill>
                  </a:endParaRPr>
                </a:p>
              </p:txBody>
            </p:sp>
          </mc:Choice>
          <mc:Fallback xmlns="">
            <p:sp>
              <p:nvSpPr>
                <p:cNvPr id="165" name="矩形 164">
                  <a:extLst>
                    <a:ext uri="{FF2B5EF4-FFF2-40B4-BE49-F238E27FC236}">
                      <a16:creationId xmlns:a16="http://schemas.microsoft.com/office/drawing/2014/main" id="{55C823D7-4F8E-42EF-BAA2-317C660625F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94943" y="4828091"/>
                  <a:ext cx="457946" cy="369332"/>
                </a:xfrm>
                <a:prstGeom prst="rect">
                  <a:avLst/>
                </a:prstGeom>
                <a:blipFill>
                  <a:blip r:embed="rId5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8" name="矩形 167">
                <a:extLst>
                  <a:ext uri="{FF2B5EF4-FFF2-40B4-BE49-F238E27FC236}">
                    <a16:creationId xmlns:a16="http://schemas.microsoft.com/office/drawing/2014/main" id="{B8273D0F-8408-482C-A31B-8EA40272C4F8}"/>
                  </a:ext>
                </a:extLst>
              </p:cNvPr>
              <p:cNvSpPr/>
              <p:nvPr/>
            </p:nvSpPr>
            <p:spPr bwMode="auto">
              <a:xfrm>
                <a:off x="7143572" y="4077072"/>
                <a:ext cx="1872208" cy="36004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:r>
                  <a:rPr lang="en-US" altLang="zh-CN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(7)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=20</m:t>
                    </m:r>
                  </m:oMath>
                </a14:m>
                <a:endParaRPr lang="zh-CN" alt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68" name="矩形 167">
                <a:extLst>
                  <a:ext uri="{FF2B5EF4-FFF2-40B4-BE49-F238E27FC236}">
                    <a16:creationId xmlns:a16="http://schemas.microsoft.com/office/drawing/2014/main" id="{B8273D0F-8408-482C-A31B-8EA40272C4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143572" y="4077072"/>
                <a:ext cx="1872208" cy="360040"/>
              </a:xfrm>
              <a:prstGeom prst="rect">
                <a:avLst/>
              </a:prstGeom>
              <a:blipFill>
                <a:blip r:embed="rId59"/>
                <a:stretch>
                  <a:fillRect l="-2589" t="-8197" b="-24590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组合 5">
            <a:extLst>
              <a:ext uri="{FF2B5EF4-FFF2-40B4-BE49-F238E27FC236}">
                <a16:creationId xmlns:a16="http://schemas.microsoft.com/office/drawing/2014/main" id="{EE5B38B8-03BC-4F17-9054-E6BF8B5F0AFD}"/>
              </a:ext>
            </a:extLst>
          </p:cNvPr>
          <p:cNvGrpSpPr/>
          <p:nvPr/>
        </p:nvGrpSpPr>
        <p:grpSpPr>
          <a:xfrm>
            <a:off x="5626863" y="3317939"/>
            <a:ext cx="1011291" cy="397645"/>
            <a:chOff x="6603389" y="5741043"/>
            <a:chExt cx="1011291" cy="39764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0" name="椭圆 169">
                  <a:extLst>
                    <a:ext uri="{FF2B5EF4-FFF2-40B4-BE49-F238E27FC236}">
                      <a16:creationId xmlns:a16="http://schemas.microsoft.com/office/drawing/2014/main" id="{F32E15A0-1944-4DFF-90AB-A327E9A73344}"/>
                    </a:ext>
                  </a:extLst>
                </p:cNvPr>
                <p:cNvSpPr/>
                <p:nvPr/>
              </p:nvSpPr>
              <p:spPr>
                <a:xfrm>
                  <a:off x="6603389" y="5741043"/>
                  <a:ext cx="360040" cy="360040"/>
                </a:xfrm>
                <a:prstGeom prst="ellipse">
                  <a:avLst/>
                </a:prstGeom>
                <a:solidFill>
                  <a:srgbClr val="E84855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12</m:t>
                            </m:r>
                          </m:sub>
                        </m:sSub>
                      </m:oMath>
                    </m:oMathPara>
                  </a14:m>
                  <a:endParaRPr lang="zh-CN" altLang="en-US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170" name="椭圆 169">
                  <a:extLst>
                    <a:ext uri="{FF2B5EF4-FFF2-40B4-BE49-F238E27FC236}">
                      <a16:creationId xmlns:a16="http://schemas.microsoft.com/office/drawing/2014/main" id="{F32E15A0-1944-4DFF-90AB-A327E9A7334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03389" y="5741043"/>
                  <a:ext cx="360040" cy="360040"/>
                </a:xfrm>
                <a:prstGeom prst="ellipse">
                  <a:avLst/>
                </a:prstGeom>
                <a:blipFill>
                  <a:blip r:embed="rId60"/>
                  <a:stretch>
                    <a:fillRect r="-16129"/>
                  </a:stretch>
                </a:blipFill>
                <a:ln w="190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4" name="矩形 173">
                  <a:extLst>
                    <a:ext uri="{FF2B5EF4-FFF2-40B4-BE49-F238E27FC236}">
                      <a16:creationId xmlns:a16="http://schemas.microsoft.com/office/drawing/2014/main" id="{7E0802E6-5180-433B-88D4-BCDA67F9DCA7}"/>
                    </a:ext>
                  </a:extLst>
                </p:cNvPr>
                <p:cNvSpPr/>
                <p:nvPr/>
              </p:nvSpPr>
              <p:spPr>
                <a:xfrm>
                  <a:off x="6920081" y="5769356"/>
                  <a:ext cx="45794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oMath>
                    </m:oMathPara>
                  </a14:m>
                  <a:endParaRPr lang="zh-CN" altLang="en-US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74" name="矩形 173">
                  <a:extLst>
                    <a:ext uri="{FF2B5EF4-FFF2-40B4-BE49-F238E27FC236}">
                      <a16:creationId xmlns:a16="http://schemas.microsoft.com/office/drawing/2014/main" id="{7E0802E6-5180-433B-88D4-BCDA67F9DCA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20081" y="5769356"/>
                  <a:ext cx="457946" cy="369332"/>
                </a:xfrm>
                <a:prstGeom prst="rect">
                  <a:avLst/>
                </a:prstGeom>
                <a:blipFill>
                  <a:blip r:embed="rId6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5" name="矩形 174">
                  <a:extLst>
                    <a:ext uri="{FF2B5EF4-FFF2-40B4-BE49-F238E27FC236}">
                      <a16:creationId xmlns:a16="http://schemas.microsoft.com/office/drawing/2014/main" id="{59DDCA45-D54D-425D-9182-78164F721865}"/>
                    </a:ext>
                  </a:extLst>
                </p:cNvPr>
                <p:cNvSpPr/>
                <p:nvPr/>
              </p:nvSpPr>
              <p:spPr>
                <a:xfrm>
                  <a:off x="7160132" y="5751510"/>
                  <a:ext cx="454548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zh-CN" altLang="en-US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75" name="矩形 174">
                  <a:extLst>
                    <a:ext uri="{FF2B5EF4-FFF2-40B4-BE49-F238E27FC236}">
                      <a16:creationId xmlns:a16="http://schemas.microsoft.com/office/drawing/2014/main" id="{59DDCA45-D54D-425D-9182-78164F72186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60132" y="5751510"/>
                  <a:ext cx="454548" cy="369332"/>
                </a:xfrm>
                <a:prstGeom prst="rect">
                  <a:avLst/>
                </a:prstGeom>
                <a:blipFill>
                  <a:blip r:embed="rId62"/>
                  <a:stretch>
                    <a:fillRect b="-491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6" name="矩形 175">
                <a:extLst>
                  <a:ext uri="{FF2B5EF4-FFF2-40B4-BE49-F238E27FC236}">
                    <a16:creationId xmlns:a16="http://schemas.microsoft.com/office/drawing/2014/main" id="{0CF21D01-5601-4E7E-843D-9D1C57823359}"/>
                  </a:ext>
                </a:extLst>
              </p:cNvPr>
              <p:cNvSpPr/>
              <p:nvPr/>
            </p:nvSpPr>
            <p:spPr bwMode="auto">
              <a:xfrm>
                <a:off x="7143572" y="4437112"/>
                <a:ext cx="1872208" cy="36004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:r>
                  <a:rPr lang="en-US" altLang="zh-CN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(8)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∗20</m:t>
                    </m:r>
                  </m:oMath>
                </a14:m>
                <a:endParaRPr lang="zh-CN" alt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76" name="矩形 175">
                <a:extLst>
                  <a:ext uri="{FF2B5EF4-FFF2-40B4-BE49-F238E27FC236}">
                    <a16:creationId xmlns:a16="http://schemas.microsoft.com/office/drawing/2014/main" id="{0CF21D01-5601-4E7E-843D-9D1C578233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143572" y="4437112"/>
                <a:ext cx="1872208" cy="360040"/>
              </a:xfrm>
              <a:prstGeom prst="rect">
                <a:avLst/>
              </a:prstGeom>
              <a:blipFill>
                <a:blip r:embed="rId63"/>
                <a:stretch>
                  <a:fillRect l="-2589" t="-8197" b="-24590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7" name="矩形 176">
                <a:extLst>
                  <a:ext uri="{FF2B5EF4-FFF2-40B4-BE49-F238E27FC236}">
                    <a16:creationId xmlns:a16="http://schemas.microsoft.com/office/drawing/2014/main" id="{BAD44D43-32D5-40FD-BC01-FC4B69858741}"/>
                  </a:ext>
                </a:extLst>
              </p:cNvPr>
              <p:cNvSpPr/>
              <p:nvPr/>
            </p:nvSpPr>
            <p:spPr bwMode="auto">
              <a:xfrm>
                <a:off x="7143572" y="4797152"/>
                <a:ext cx="1872208" cy="36004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:r>
                  <a:rPr lang="en-US" altLang="zh-CN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(9)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</m:oMath>
                </a14:m>
                <a:endParaRPr lang="zh-CN" alt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77" name="矩形 176">
                <a:extLst>
                  <a:ext uri="{FF2B5EF4-FFF2-40B4-BE49-F238E27FC236}">
                    <a16:creationId xmlns:a16="http://schemas.microsoft.com/office/drawing/2014/main" id="{BAD44D43-32D5-40FD-BC01-FC4B698587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143572" y="4797152"/>
                <a:ext cx="1872208" cy="360040"/>
              </a:xfrm>
              <a:prstGeom prst="rect">
                <a:avLst/>
              </a:prstGeom>
              <a:blipFill>
                <a:blip r:embed="rId64"/>
                <a:stretch>
                  <a:fillRect l="-2589" t="-8197" b="-24590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卷形: 水平 8">
            <a:extLst>
              <a:ext uri="{FF2B5EF4-FFF2-40B4-BE49-F238E27FC236}">
                <a16:creationId xmlns:a16="http://schemas.microsoft.com/office/drawing/2014/main" id="{18B5F691-E88B-4308-B0B9-D5BFA7266882}"/>
              </a:ext>
            </a:extLst>
          </p:cNvPr>
          <p:cNvSpPr/>
          <p:nvPr/>
        </p:nvSpPr>
        <p:spPr bwMode="auto">
          <a:xfrm>
            <a:off x="283990" y="5432469"/>
            <a:ext cx="8576019" cy="1397756"/>
          </a:xfrm>
          <a:prstGeom prst="horizontalScroll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rtlCol="0" anchor="ctr"/>
          <a:lstStyle/>
          <a:p>
            <a:pPr marL="285750" indent="-285750" eaLnBrk="1" hangingPunct="1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b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叶结点上标记的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标识符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：是基本块外定值而基本块内引用的变量。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eaLnBrk="1" hangingPunct="1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各结点上附加的标识符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：是基本块内定值而可能在基本块外引用的变量。</a:t>
            </a:r>
            <a:endParaRPr lang="zh-CN" altLang="en-US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59465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0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3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7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00"/>
                            </p:stCondLst>
                            <p:childTnLst>
                              <p:par>
                                <p:cTn id="7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82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"/>
                            </p:stCondLst>
                            <p:childTnLst>
                              <p:par>
                                <p:cTn id="8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2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6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500"/>
                            </p:stCondLst>
                            <p:childTnLst>
                              <p:par>
                                <p:cTn id="9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6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0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500"/>
                            </p:stCondLst>
                            <p:childTnLst>
                              <p:par>
                                <p:cTn id="1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0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5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" grpId="0" animBg="1"/>
      <p:bldP spid="129" grpId="0" animBg="1"/>
      <p:bldP spid="144" grpId="0" animBg="1"/>
      <p:bldP spid="152" grpId="0" animBg="1"/>
      <p:bldP spid="153" grpId="0" animBg="1"/>
      <p:bldP spid="162" grpId="0" animBg="1"/>
      <p:bldP spid="168" grpId="0" animBg="1"/>
      <p:bldP spid="176" grpId="0" animBg="1"/>
      <p:bldP spid="177" grpId="0" animBg="1"/>
      <p:bldP spid="9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557521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出现多个可用结点</a:t>
            </a: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38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35496" y="35913"/>
            <a:ext cx="3715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10.2.2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基本块的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DAG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表示及其应用</a:t>
            </a:r>
          </a:p>
        </p:txBody>
      </p:sp>
      <p:sp>
        <p:nvSpPr>
          <p:cNvPr id="109" name="TextBox 8">
            <a:extLst>
              <a:ext uri="{FF2B5EF4-FFF2-40B4-BE49-F238E27FC236}">
                <a16:creationId xmlns:a16="http://schemas.microsoft.com/office/drawing/2014/main" id="{445BB5B7-DF8F-414A-86B6-AA4FAD8781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520" y="1142296"/>
            <a:ext cx="8768070" cy="499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0" indent="0">
              <a:lnSpc>
                <a:spcPct val="150000"/>
              </a:lnSpc>
              <a:spcBef>
                <a:spcPct val="20000"/>
              </a:spcBef>
              <a:buClrTx/>
            </a:pPr>
            <a:r>
              <a:rPr lang="en-US" altLang="zh-CN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【</a:t>
            </a:r>
            <a:r>
              <a:rPr lang="zh-CN" altLang="en-US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例</a:t>
            </a:r>
            <a:r>
              <a:rPr lang="en-US" altLang="zh-CN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10.7】</a:t>
            </a:r>
            <a:r>
              <a:rPr lang="zh-CN" altLang="en-US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构造如下两个基本块的</a:t>
            </a:r>
            <a:r>
              <a:rPr lang="en-US" altLang="zh-CN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DAG</a:t>
            </a:r>
            <a:endParaRPr lang="zh-CN" altLang="en-US" sz="20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28A54FCC-4701-42D3-9678-90131A3A8B37}"/>
                  </a:ext>
                </a:extLst>
              </p:cNvPr>
              <p:cNvSpPr/>
              <p:nvPr/>
            </p:nvSpPr>
            <p:spPr bwMode="auto">
              <a:xfrm>
                <a:off x="251520" y="1916832"/>
                <a:ext cx="1872208" cy="36004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algn="l" eaLnBrk="1" hangingPunct="1"/>
                <a:r>
                  <a:rPr lang="en-US" altLang="zh-CN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(1)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zh-CN" alt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28A54FCC-4701-42D3-9678-90131A3A8B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1520" y="1916832"/>
                <a:ext cx="1872208" cy="360040"/>
              </a:xfrm>
              <a:prstGeom prst="rect">
                <a:avLst/>
              </a:prstGeom>
              <a:blipFill>
                <a:blip r:embed="rId3"/>
                <a:stretch>
                  <a:fillRect l="-2265" t="-8065" b="-24194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矩形 55">
                <a:extLst>
                  <a:ext uri="{FF2B5EF4-FFF2-40B4-BE49-F238E27FC236}">
                    <a16:creationId xmlns:a16="http://schemas.microsoft.com/office/drawing/2014/main" id="{01FD36E6-B52C-4D48-910F-A675E5A5A92B}"/>
                  </a:ext>
                </a:extLst>
              </p:cNvPr>
              <p:cNvSpPr/>
              <p:nvPr/>
            </p:nvSpPr>
            <p:spPr bwMode="auto">
              <a:xfrm>
                <a:off x="251520" y="2276872"/>
                <a:ext cx="1872208" cy="36004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algn="l" eaLnBrk="1" hangingPunct="1"/>
                <a:r>
                  <a:rPr lang="en-US" altLang="zh-CN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(2)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endParaRPr lang="zh-CN" alt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6" name="矩形 55">
                <a:extLst>
                  <a:ext uri="{FF2B5EF4-FFF2-40B4-BE49-F238E27FC236}">
                    <a16:creationId xmlns:a16="http://schemas.microsoft.com/office/drawing/2014/main" id="{01FD36E6-B52C-4D48-910F-A675E5A5A9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1520" y="2276872"/>
                <a:ext cx="1872208" cy="360040"/>
              </a:xfrm>
              <a:prstGeom prst="rect">
                <a:avLst/>
              </a:prstGeom>
              <a:blipFill>
                <a:blip r:embed="rId4"/>
                <a:stretch>
                  <a:fillRect l="-2265" t="-8197" b="-24590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矩形 56">
                <a:extLst>
                  <a:ext uri="{FF2B5EF4-FFF2-40B4-BE49-F238E27FC236}">
                    <a16:creationId xmlns:a16="http://schemas.microsoft.com/office/drawing/2014/main" id="{F5C96C05-A963-44C0-AF55-FC529E493200}"/>
                  </a:ext>
                </a:extLst>
              </p:cNvPr>
              <p:cNvSpPr/>
              <p:nvPr/>
            </p:nvSpPr>
            <p:spPr bwMode="auto">
              <a:xfrm>
                <a:off x="251520" y="2636912"/>
                <a:ext cx="1872208" cy="36004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:r>
                  <a:rPr lang="en-US" altLang="zh-CN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(3)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zh-CN" alt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7" name="矩形 56">
                <a:extLst>
                  <a:ext uri="{FF2B5EF4-FFF2-40B4-BE49-F238E27FC236}">
                    <a16:creationId xmlns:a16="http://schemas.microsoft.com/office/drawing/2014/main" id="{F5C96C05-A963-44C0-AF55-FC529E49320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1520" y="2636912"/>
                <a:ext cx="1872208" cy="360040"/>
              </a:xfrm>
              <a:prstGeom prst="rect">
                <a:avLst/>
              </a:prstGeom>
              <a:blipFill>
                <a:blip r:embed="rId5"/>
                <a:stretch>
                  <a:fillRect l="-2265" t="-8197" b="-24590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组合 2">
            <a:extLst>
              <a:ext uri="{FF2B5EF4-FFF2-40B4-BE49-F238E27FC236}">
                <a16:creationId xmlns:a16="http://schemas.microsoft.com/office/drawing/2014/main" id="{FD6AA7AE-66E6-4DFF-A711-4A172AAC5256}"/>
              </a:ext>
            </a:extLst>
          </p:cNvPr>
          <p:cNvGrpSpPr/>
          <p:nvPr/>
        </p:nvGrpSpPr>
        <p:grpSpPr>
          <a:xfrm>
            <a:off x="539552" y="3777341"/>
            <a:ext cx="1150358" cy="1538996"/>
            <a:chOff x="2555776" y="3940773"/>
            <a:chExt cx="1150358" cy="1538996"/>
          </a:xfrm>
        </p:grpSpPr>
        <p:grpSp>
          <p:nvGrpSpPr>
            <p:cNvPr id="97" name="组合 96">
              <a:extLst>
                <a:ext uri="{FF2B5EF4-FFF2-40B4-BE49-F238E27FC236}">
                  <a16:creationId xmlns:a16="http://schemas.microsoft.com/office/drawing/2014/main" id="{964CAACA-55AE-439E-8454-7C0C92B8916F}"/>
                </a:ext>
              </a:extLst>
            </p:cNvPr>
            <p:cNvGrpSpPr/>
            <p:nvPr/>
          </p:nvGrpSpPr>
          <p:grpSpPr>
            <a:xfrm>
              <a:off x="2555776" y="4809685"/>
              <a:ext cx="375907" cy="670084"/>
              <a:chOff x="2986744" y="4834508"/>
              <a:chExt cx="375907" cy="67008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8" name="椭圆 97">
                    <a:extLst>
                      <a:ext uri="{FF2B5EF4-FFF2-40B4-BE49-F238E27FC236}">
                        <a16:creationId xmlns:a16="http://schemas.microsoft.com/office/drawing/2014/main" id="{DB2A6109-6746-4071-B379-69573F06CBB9}"/>
                      </a:ext>
                    </a:extLst>
                  </p:cNvPr>
                  <p:cNvSpPr/>
                  <p:nvPr/>
                </p:nvSpPr>
                <p:spPr>
                  <a:xfrm>
                    <a:off x="3002611" y="4834508"/>
                    <a:ext cx="360040" cy="360040"/>
                  </a:xfrm>
                  <a:prstGeom prst="ellipse">
                    <a:avLst/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r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right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dirty="0">
                      <a:solidFill>
                        <a:schemeClr val="tx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mc:Choice>
            <mc:Fallback xmlns="">
              <p:sp>
                <p:nvSpPr>
                  <p:cNvPr id="98" name="椭圆 97">
                    <a:extLst>
                      <a:ext uri="{FF2B5EF4-FFF2-40B4-BE49-F238E27FC236}">
                        <a16:creationId xmlns:a16="http://schemas.microsoft.com/office/drawing/2014/main" id="{DB2A6109-6746-4071-B379-69573F06CBB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002611" y="4834508"/>
                    <a:ext cx="360040" cy="360040"/>
                  </a:xfrm>
                  <a:prstGeom prst="ellipse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  <a:ln w="19050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9" name="矩形 98">
                    <a:extLst>
                      <a:ext uri="{FF2B5EF4-FFF2-40B4-BE49-F238E27FC236}">
                        <a16:creationId xmlns:a16="http://schemas.microsoft.com/office/drawing/2014/main" id="{916DCC4E-1B4E-4FBF-9F19-2736546A52F3}"/>
                      </a:ext>
                    </a:extLst>
                  </p:cNvPr>
                  <p:cNvSpPr/>
                  <p:nvPr/>
                </p:nvSpPr>
                <p:spPr>
                  <a:xfrm>
                    <a:off x="2986744" y="5135260"/>
                    <a:ext cx="371447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99" name="矩形 98">
                    <a:extLst>
                      <a:ext uri="{FF2B5EF4-FFF2-40B4-BE49-F238E27FC236}">
                        <a16:creationId xmlns:a16="http://schemas.microsoft.com/office/drawing/2014/main" id="{916DCC4E-1B4E-4FBF-9F19-2736546A52F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86744" y="5135260"/>
                    <a:ext cx="371447" cy="36933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00" name="组合 99">
              <a:extLst>
                <a:ext uri="{FF2B5EF4-FFF2-40B4-BE49-F238E27FC236}">
                  <a16:creationId xmlns:a16="http://schemas.microsoft.com/office/drawing/2014/main" id="{7D1E2FBD-11A9-43D3-A85D-90B9A9CCB0F7}"/>
                </a:ext>
              </a:extLst>
            </p:cNvPr>
            <p:cNvGrpSpPr/>
            <p:nvPr/>
          </p:nvGrpSpPr>
          <p:grpSpPr>
            <a:xfrm>
              <a:off x="3330227" y="4809685"/>
              <a:ext cx="375907" cy="670084"/>
              <a:chOff x="2986744" y="4834508"/>
              <a:chExt cx="375907" cy="67008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1" name="椭圆 100">
                    <a:extLst>
                      <a:ext uri="{FF2B5EF4-FFF2-40B4-BE49-F238E27FC236}">
                        <a16:creationId xmlns:a16="http://schemas.microsoft.com/office/drawing/2014/main" id="{02F70F94-9075-431F-8AD0-7346DF30E3E9}"/>
                      </a:ext>
                    </a:extLst>
                  </p:cNvPr>
                  <p:cNvSpPr/>
                  <p:nvPr/>
                </p:nvSpPr>
                <p:spPr>
                  <a:xfrm>
                    <a:off x="3002611" y="4834508"/>
                    <a:ext cx="360040" cy="360040"/>
                  </a:xfrm>
                  <a:prstGeom prst="ellipse">
                    <a:avLst/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r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right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dirty="0">
                      <a:solidFill>
                        <a:schemeClr val="tx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mc:Choice>
            <mc:Fallback xmlns="">
              <p:sp>
                <p:nvSpPr>
                  <p:cNvPr id="101" name="椭圆 100">
                    <a:extLst>
                      <a:ext uri="{FF2B5EF4-FFF2-40B4-BE49-F238E27FC236}">
                        <a16:creationId xmlns:a16="http://schemas.microsoft.com/office/drawing/2014/main" id="{02F70F94-9075-431F-8AD0-7346DF30E3E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002611" y="4834508"/>
                    <a:ext cx="360040" cy="360040"/>
                  </a:xfrm>
                  <a:prstGeom prst="ellipse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  <a:ln w="19050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2" name="矩形 101">
                    <a:extLst>
                      <a:ext uri="{FF2B5EF4-FFF2-40B4-BE49-F238E27FC236}">
                        <a16:creationId xmlns:a16="http://schemas.microsoft.com/office/drawing/2014/main" id="{ABE3A013-AA10-486E-BFB0-BA0BE14629D0}"/>
                      </a:ext>
                    </a:extLst>
                  </p:cNvPr>
                  <p:cNvSpPr/>
                  <p:nvPr/>
                </p:nvSpPr>
                <p:spPr>
                  <a:xfrm>
                    <a:off x="2986744" y="5135260"/>
                    <a:ext cx="367665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102" name="矩形 101">
                    <a:extLst>
                      <a:ext uri="{FF2B5EF4-FFF2-40B4-BE49-F238E27FC236}">
                        <a16:creationId xmlns:a16="http://schemas.microsoft.com/office/drawing/2014/main" id="{ABE3A013-AA10-486E-BFB0-BA0BE14629D0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86744" y="5135260"/>
                    <a:ext cx="367665" cy="369332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08" name="组合 107">
              <a:extLst>
                <a:ext uri="{FF2B5EF4-FFF2-40B4-BE49-F238E27FC236}">
                  <a16:creationId xmlns:a16="http://schemas.microsoft.com/office/drawing/2014/main" id="{DAC99E9D-1BE1-4974-AF48-CA48DE6A4888}"/>
                </a:ext>
              </a:extLst>
            </p:cNvPr>
            <p:cNvGrpSpPr/>
            <p:nvPr/>
          </p:nvGrpSpPr>
          <p:grpSpPr>
            <a:xfrm>
              <a:off x="2794439" y="3940773"/>
              <a:ext cx="871603" cy="868912"/>
              <a:chOff x="5287591" y="3805764"/>
              <a:chExt cx="871603" cy="86891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0" name="椭圆 109">
                    <a:extLst>
                      <a:ext uri="{FF2B5EF4-FFF2-40B4-BE49-F238E27FC236}">
                        <a16:creationId xmlns:a16="http://schemas.microsoft.com/office/drawing/2014/main" id="{D4FD9F4E-E000-4B0A-85C3-3E70D90E8BCE}"/>
                      </a:ext>
                    </a:extLst>
                  </p:cNvPr>
                  <p:cNvSpPr/>
                  <p:nvPr/>
                </p:nvSpPr>
                <p:spPr>
                  <a:xfrm>
                    <a:off x="5474516" y="3861048"/>
                    <a:ext cx="360040" cy="360040"/>
                  </a:xfrm>
                  <a:prstGeom prst="ellipse">
                    <a:avLst/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r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right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dirty="0">
                      <a:solidFill>
                        <a:schemeClr val="tx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mc:Choice>
            <mc:Fallback xmlns="">
              <p:sp>
                <p:nvSpPr>
                  <p:cNvPr id="110" name="椭圆 109">
                    <a:extLst>
                      <a:ext uri="{FF2B5EF4-FFF2-40B4-BE49-F238E27FC236}">
                        <a16:creationId xmlns:a16="http://schemas.microsoft.com/office/drawing/2014/main" id="{D4FD9F4E-E000-4B0A-85C3-3E70D90E8BC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474516" y="3861048"/>
                    <a:ext cx="360040" cy="360040"/>
                  </a:xfrm>
                  <a:prstGeom prst="ellipse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  <a:ln w="19050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1" name="矩形 110">
                    <a:extLst>
                      <a:ext uri="{FF2B5EF4-FFF2-40B4-BE49-F238E27FC236}">
                        <a16:creationId xmlns:a16="http://schemas.microsoft.com/office/drawing/2014/main" id="{A38699E3-7D70-41DC-94A2-3724CB049390}"/>
                      </a:ext>
                    </a:extLst>
                  </p:cNvPr>
                  <p:cNvSpPr/>
                  <p:nvPr/>
                </p:nvSpPr>
                <p:spPr>
                  <a:xfrm>
                    <a:off x="5474516" y="4129103"/>
                    <a:ext cx="351635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111" name="矩形 110">
                    <a:extLst>
                      <a:ext uri="{FF2B5EF4-FFF2-40B4-BE49-F238E27FC236}">
                        <a16:creationId xmlns:a16="http://schemas.microsoft.com/office/drawing/2014/main" id="{A38699E3-7D70-41DC-94A2-3724CB049390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474516" y="4129103"/>
                    <a:ext cx="351635" cy="369332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12" name="直接连接符 111">
                <a:extLst>
                  <a:ext uri="{FF2B5EF4-FFF2-40B4-BE49-F238E27FC236}">
                    <a16:creationId xmlns:a16="http://schemas.microsoft.com/office/drawing/2014/main" id="{FF8996AA-B00F-485F-9AE6-2B54E9D52DD8}"/>
                  </a:ext>
                </a:extLst>
              </p:cNvPr>
              <p:cNvCxnSpPr>
                <a:cxnSpLocks/>
                <a:stCxn id="110" idx="3"/>
                <a:endCxn id="98" idx="0"/>
              </p:cNvCxnSpPr>
              <p:nvPr/>
            </p:nvCxnSpPr>
            <p:spPr>
              <a:xfrm flipH="1">
                <a:off x="5287591" y="4168361"/>
                <a:ext cx="239652" cy="50631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直接连接符 112">
                <a:extLst>
                  <a:ext uri="{FF2B5EF4-FFF2-40B4-BE49-F238E27FC236}">
                    <a16:creationId xmlns:a16="http://schemas.microsoft.com/office/drawing/2014/main" id="{9EE5BC03-05B0-4EC6-9A59-BE7A7ACCCA6E}"/>
                  </a:ext>
                </a:extLst>
              </p:cNvPr>
              <p:cNvCxnSpPr>
                <a:cxnSpLocks/>
                <a:stCxn id="110" idx="5"/>
                <a:endCxn id="101" idx="0"/>
              </p:cNvCxnSpPr>
              <p:nvPr/>
            </p:nvCxnSpPr>
            <p:spPr>
              <a:xfrm>
                <a:off x="5781829" y="4168361"/>
                <a:ext cx="280213" cy="50631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4" name="矩形 113">
                    <a:extLst>
                      <a:ext uri="{FF2B5EF4-FFF2-40B4-BE49-F238E27FC236}">
                        <a16:creationId xmlns:a16="http://schemas.microsoft.com/office/drawing/2014/main" id="{4610715B-2B7B-4D13-A55A-1037405017EC}"/>
                      </a:ext>
                    </a:extLst>
                  </p:cNvPr>
                  <p:cNvSpPr/>
                  <p:nvPr/>
                </p:nvSpPr>
                <p:spPr>
                  <a:xfrm>
                    <a:off x="5791208" y="3805764"/>
                    <a:ext cx="367986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114" name="矩形 113">
                    <a:extLst>
                      <a:ext uri="{FF2B5EF4-FFF2-40B4-BE49-F238E27FC236}">
                        <a16:creationId xmlns:a16="http://schemas.microsoft.com/office/drawing/2014/main" id="{4610715B-2B7B-4D13-A55A-1037405017E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91208" y="3805764"/>
                    <a:ext cx="367986" cy="369332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矩形 85">
                <a:extLst>
                  <a:ext uri="{FF2B5EF4-FFF2-40B4-BE49-F238E27FC236}">
                    <a16:creationId xmlns:a16="http://schemas.microsoft.com/office/drawing/2014/main" id="{97DF14A1-D589-45C3-9EA1-63624E86C9BD}"/>
                  </a:ext>
                </a:extLst>
              </p:cNvPr>
              <p:cNvSpPr/>
              <p:nvPr/>
            </p:nvSpPr>
            <p:spPr bwMode="auto">
              <a:xfrm>
                <a:off x="5881048" y="1634041"/>
                <a:ext cx="1872208" cy="36004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algn="l" eaLnBrk="1" hangingPunct="1"/>
                <a:r>
                  <a:rPr lang="en-US" altLang="zh-CN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(1)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zh-CN" alt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6" name="矩形 85">
                <a:extLst>
                  <a:ext uri="{FF2B5EF4-FFF2-40B4-BE49-F238E27FC236}">
                    <a16:creationId xmlns:a16="http://schemas.microsoft.com/office/drawing/2014/main" id="{97DF14A1-D589-45C3-9EA1-63624E86C9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881048" y="1634041"/>
                <a:ext cx="1872208" cy="360040"/>
              </a:xfrm>
              <a:prstGeom prst="rect">
                <a:avLst/>
              </a:prstGeom>
              <a:blipFill>
                <a:blip r:embed="rId13"/>
                <a:stretch>
                  <a:fillRect l="-2589" t="-8197" b="-26230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矩形 86">
                <a:extLst>
                  <a:ext uri="{FF2B5EF4-FFF2-40B4-BE49-F238E27FC236}">
                    <a16:creationId xmlns:a16="http://schemas.microsoft.com/office/drawing/2014/main" id="{B5A865B0-E4B3-4C33-AD59-0B756B784203}"/>
                  </a:ext>
                </a:extLst>
              </p:cNvPr>
              <p:cNvSpPr/>
              <p:nvPr/>
            </p:nvSpPr>
            <p:spPr bwMode="auto">
              <a:xfrm>
                <a:off x="5881048" y="1994081"/>
                <a:ext cx="1872208" cy="36004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algn="l" eaLnBrk="1" hangingPunct="1"/>
                <a:r>
                  <a:rPr lang="en-US" altLang="zh-CN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(2)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zh-CN" alt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7" name="矩形 86">
                <a:extLst>
                  <a:ext uri="{FF2B5EF4-FFF2-40B4-BE49-F238E27FC236}">
                    <a16:creationId xmlns:a16="http://schemas.microsoft.com/office/drawing/2014/main" id="{B5A865B0-E4B3-4C33-AD59-0B756B7842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881048" y="1994081"/>
                <a:ext cx="1872208" cy="360040"/>
              </a:xfrm>
              <a:prstGeom prst="rect">
                <a:avLst/>
              </a:prstGeom>
              <a:blipFill>
                <a:blip r:embed="rId14"/>
                <a:stretch>
                  <a:fillRect l="-2589" t="-8197" b="-26230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矩形 87">
                <a:extLst>
                  <a:ext uri="{FF2B5EF4-FFF2-40B4-BE49-F238E27FC236}">
                    <a16:creationId xmlns:a16="http://schemas.microsoft.com/office/drawing/2014/main" id="{C7C556C1-6A21-4E0D-BC30-A33597CE267E}"/>
                  </a:ext>
                </a:extLst>
              </p:cNvPr>
              <p:cNvSpPr/>
              <p:nvPr/>
            </p:nvSpPr>
            <p:spPr bwMode="auto">
              <a:xfrm>
                <a:off x="5881048" y="2354121"/>
                <a:ext cx="1872208" cy="36004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:r>
                  <a:rPr lang="en-US" altLang="zh-CN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(3)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zh-CN" alt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8" name="矩形 87">
                <a:extLst>
                  <a:ext uri="{FF2B5EF4-FFF2-40B4-BE49-F238E27FC236}">
                    <a16:creationId xmlns:a16="http://schemas.microsoft.com/office/drawing/2014/main" id="{C7C556C1-6A21-4E0D-BC30-A33597CE26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881048" y="2354121"/>
                <a:ext cx="1872208" cy="360040"/>
              </a:xfrm>
              <a:prstGeom prst="rect">
                <a:avLst/>
              </a:prstGeom>
              <a:blipFill>
                <a:blip r:embed="rId15"/>
                <a:stretch>
                  <a:fillRect l="-2589" t="-8197" b="-26230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矩形 88">
                <a:extLst>
                  <a:ext uri="{FF2B5EF4-FFF2-40B4-BE49-F238E27FC236}">
                    <a16:creationId xmlns:a16="http://schemas.microsoft.com/office/drawing/2014/main" id="{FC9DBD7A-6D9D-4BF2-8F25-BB63B3A78C82}"/>
                  </a:ext>
                </a:extLst>
              </p:cNvPr>
              <p:cNvSpPr/>
              <p:nvPr/>
            </p:nvSpPr>
            <p:spPr bwMode="auto">
              <a:xfrm>
                <a:off x="5881048" y="2714161"/>
                <a:ext cx="1872208" cy="36004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:r>
                  <a:rPr lang="en-US" altLang="zh-CN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(4)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endParaRPr lang="zh-CN" alt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9" name="矩形 88">
                <a:extLst>
                  <a:ext uri="{FF2B5EF4-FFF2-40B4-BE49-F238E27FC236}">
                    <a16:creationId xmlns:a16="http://schemas.microsoft.com/office/drawing/2014/main" id="{FC9DBD7A-6D9D-4BF2-8F25-BB63B3A78C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881048" y="2714161"/>
                <a:ext cx="1872208" cy="360040"/>
              </a:xfrm>
              <a:prstGeom prst="rect">
                <a:avLst/>
              </a:prstGeom>
              <a:blipFill>
                <a:blip r:embed="rId16"/>
                <a:stretch>
                  <a:fillRect l="-2589" t="-8197" b="-26230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矩形 90">
                <a:extLst>
                  <a:ext uri="{FF2B5EF4-FFF2-40B4-BE49-F238E27FC236}">
                    <a16:creationId xmlns:a16="http://schemas.microsoft.com/office/drawing/2014/main" id="{9A5F3BE4-E7A8-4901-B26E-2D4B3EFE1C47}"/>
                  </a:ext>
                </a:extLst>
              </p:cNvPr>
              <p:cNvSpPr/>
              <p:nvPr/>
            </p:nvSpPr>
            <p:spPr bwMode="auto">
              <a:xfrm>
                <a:off x="251520" y="1916832"/>
                <a:ext cx="1872208" cy="360040"/>
              </a:xfrm>
              <a:prstGeom prst="rect">
                <a:avLst/>
              </a:prstGeom>
              <a:solidFill>
                <a:srgbClr val="E84855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algn="l" eaLnBrk="1" hangingPunct="1"/>
                <a:r>
                  <a:rPr lang="en-US" altLang="zh-CN" b="0" dirty="0">
                    <a:solidFill>
                      <a:srgbClr val="FFFF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(1)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b="0" i="1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altLang="zh-CN" b="0" i="1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zh-CN" altLang="en-US" b="0" i="1" dirty="0">
                  <a:solidFill>
                    <a:srgbClr val="FFFFFF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1" name="矩形 90">
                <a:extLst>
                  <a:ext uri="{FF2B5EF4-FFF2-40B4-BE49-F238E27FC236}">
                    <a16:creationId xmlns:a16="http://schemas.microsoft.com/office/drawing/2014/main" id="{9A5F3BE4-E7A8-4901-B26E-2D4B3EFE1C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1520" y="1916832"/>
                <a:ext cx="1872208" cy="360040"/>
              </a:xfrm>
              <a:prstGeom prst="rect">
                <a:avLst/>
              </a:prstGeom>
              <a:blipFill>
                <a:blip r:embed="rId17"/>
                <a:stretch>
                  <a:fillRect l="-2265" t="-8065" b="-24194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矩形 92">
                <a:extLst>
                  <a:ext uri="{FF2B5EF4-FFF2-40B4-BE49-F238E27FC236}">
                    <a16:creationId xmlns:a16="http://schemas.microsoft.com/office/drawing/2014/main" id="{3903AF7F-A8B4-4250-A7A7-EE3C5D25EFE5}"/>
                  </a:ext>
                </a:extLst>
              </p:cNvPr>
              <p:cNvSpPr/>
              <p:nvPr/>
            </p:nvSpPr>
            <p:spPr bwMode="auto">
              <a:xfrm>
                <a:off x="251520" y="2276872"/>
                <a:ext cx="1872208" cy="360040"/>
              </a:xfrm>
              <a:prstGeom prst="rect">
                <a:avLst/>
              </a:prstGeom>
              <a:solidFill>
                <a:srgbClr val="E84855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algn="l" eaLnBrk="1" hangingPunct="1"/>
                <a:r>
                  <a:rPr lang="en-US" altLang="zh-CN" b="0" dirty="0">
                    <a:solidFill>
                      <a:srgbClr val="FFFF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(2)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b="0" i="1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endParaRPr lang="zh-CN" altLang="en-US" b="0" i="1" dirty="0">
                  <a:solidFill>
                    <a:srgbClr val="FFFFFF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3" name="矩形 92">
                <a:extLst>
                  <a:ext uri="{FF2B5EF4-FFF2-40B4-BE49-F238E27FC236}">
                    <a16:creationId xmlns:a16="http://schemas.microsoft.com/office/drawing/2014/main" id="{3903AF7F-A8B4-4250-A7A7-EE3C5D25EF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1520" y="2276872"/>
                <a:ext cx="1872208" cy="360040"/>
              </a:xfrm>
              <a:prstGeom prst="rect">
                <a:avLst/>
              </a:prstGeom>
              <a:blipFill>
                <a:blip r:embed="rId18"/>
                <a:stretch>
                  <a:fillRect l="-2265" t="-8197" b="-24590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矩形 93">
                <a:extLst>
                  <a:ext uri="{FF2B5EF4-FFF2-40B4-BE49-F238E27FC236}">
                    <a16:creationId xmlns:a16="http://schemas.microsoft.com/office/drawing/2014/main" id="{EDDB5638-A8D3-4A20-8113-567C8DE01D20}"/>
                  </a:ext>
                </a:extLst>
              </p:cNvPr>
              <p:cNvSpPr/>
              <p:nvPr/>
            </p:nvSpPr>
            <p:spPr bwMode="auto">
              <a:xfrm>
                <a:off x="251520" y="2636912"/>
                <a:ext cx="1872208" cy="360040"/>
              </a:xfrm>
              <a:prstGeom prst="rect">
                <a:avLst/>
              </a:prstGeom>
              <a:solidFill>
                <a:srgbClr val="E84855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:r>
                  <a:rPr lang="en-US" altLang="zh-CN" b="0" dirty="0">
                    <a:solidFill>
                      <a:srgbClr val="FFFF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(3)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b="0" i="1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b="0" i="1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b="0" i="1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zh-CN" altLang="en-US" b="0" i="1" dirty="0">
                  <a:solidFill>
                    <a:srgbClr val="FFFFFF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4" name="矩形 93">
                <a:extLst>
                  <a:ext uri="{FF2B5EF4-FFF2-40B4-BE49-F238E27FC236}">
                    <a16:creationId xmlns:a16="http://schemas.microsoft.com/office/drawing/2014/main" id="{EDDB5638-A8D3-4A20-8113-567C8DE01D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1520" y="2636912"/>
                <a:ext cx="1872208" cy="360040"/>
              </a:xfrm>
              <a:prstGeom prst="rect">
                <a:avLst/>
              </a:prstGeom>
              <a:blipFill>
                <a:blip r:embed="rId19"/>
                <a:stretch>
                  <a:fillRect l="-2265" t="-8197" b="-24590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矩形 94">
                <a:extLst>
                  <a:ext uri="{FF2B5EF4-FFF2-40B4-BE49-F238E27FC236}">
                    <a16:creationId xmlns:a16="http://schemas.microsoft.com/office/drawing/2014/main" id="{3CAC0426-E59F-4385-8D16-77AF0F997ACA}"/>
                  </a:ext>
                </a:extLst>
              </p:cNvPr>
              <p:cNvSpPr/>
              <p:nvPr/>
            </p:nvSpPr>
            <p:spPr bwMode="auto">
              <a:xfrm>
                <a:off x="5881048" y="1634041"/>
                <a:ext cx="1872208" cy="360040"/>
              </a:xfrm>
              <a:prstGeom prst="rect">
                <a:avLst/>
              </a:prstGeom>
              <a:solidFill>
                <a:srgbClr val="E84855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algn="l" eaLnBrk="1" hangingPunct="1"/>
                <a:r>
                  <a:rPr lang="en-US" altLang="zh-CN" b="0" dirty="0">
                    <a:solidFill>
                      <a:srgbClr val="FFFF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(1)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b="0" i="1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altLang="zh-CN" b="0" i="1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zh-CN" altLang="en-US" b="0" i="1" dirty="0">
                  <a:solidFill>
                    <a:srgbClr val="FFFFFF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5" name="矩形 94">
                <a:extLst>
                  <a:ext uri="{FF2B5EF4-FFF2-40B4-BE49-F238E27FC236}">
                    <a16:creationId xmlns:a16="http://schemas.microsoft.com/office/drawing/2014/main" id="{3CAC0426-E59F-4385-8D16-77AF0F997A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881048" y="1634041"/>
                <a:ext cx="1872208" cy="360040"/>
              </a:xfrm>
              <a:prstGeom prst="rect">
                <a:avLst/>
              </a:prstGeom>
              <a:blipFill>
                <a:blip r:embed="rId20"/>
                <a:stretch>
                  <a:fillRect l="-2589" t="-8197" b="-26230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矩形 95">
                <a:extLst>
                  <a:ext uri="{FF2B5EF4-FFF2-40B4-BE49-F238E27FC236}">
                    <a16:creationId xmlns:a16="http://schemas.microsoft.com/office/drawing/2014/main" id="{3F5E873D-1584-4108-BAD2-8BD0AC8E5D3B}"/>
                  </a:ext>
                </a:extLst>
              </p:cNvPr>
              <p:cNvSpPr/>
              <p:nvPr/>
            </p:nvSpPr>
            <p:spPr bwMode="auto">
              <a:xfrm>
                <a:off x="5881048" y="1994081"/>
                <a:ext cx="1872208" cy="360040"/>
              </a:xfrm>
              <a:prstGeom prst="rect">
                <a:avLst/>
              </a:prstGeom>
              <a:solidFill>
                <a:srgbClr val="E84855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algn="l" eaLnBrk="1" hangingPunct="1"/>
                <a:r>
                  <a:rPr lang="en-US" altLang="zh-CN" b="0" dirty="0">
                    <a:solidFill>
                      <a:srgbClr val="FFFF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(2)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b="0" i="1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altLang="zh-CN" b="0" i="1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zh-CN" altLang="en-US" b="0" i="1" dirty="0">
                  <a:solidFill>
                    <a:srgbClr val="FFFFFF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6" name="矩形 95">
                <a:extLst>
                  <a:ext uri="{FF2B5EF4-FFF2-40B4-BE49-F238E27FC236}">
                    <a16:creationId xmlns:a16="http://schemas.microsoft.com/office/drawing/2014/main" id="{3F5E873D-1584-4108-BAD2-8BD0AC8E5D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881048" y="1994081"/>
                <a:ext cx="1872208" cy="360040"/>
              </a:xfrm>
              <a:prstGeom prst="rect">
                <a:avLst/>
              </a:prstGeom>
              <a:blipFill>
                <a:blip r:embed="rId21"/>
                <a:stretch>
                  <a:fillRect l="-2589" t="-8197" b="-26230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矩形 123">
                <a:extLst>
                  <a:ext uri="{FF2B5EF4-FFF2-40B4-BE49-F238E27FC236}">
                    <a16:creationId xmlns:a16="http://schemas.microsoft.com/office/drawing/2014/main" id="{D20B4CDE-A2A2-487B-9171-15A3C0F00F43}"/>
                  </a:ext>
                </a:extLst>
              </p:cNvPr>
              <p:cNvSpPr/>
              <p:nvPr/>
            </p:nvSpPr>
            <p:spPr bwMode="auto">
              <a:xfrm>
                <a:off x="5881048" y="2354121"/>
                <a:ext cx="1872208" cy="360040"/>
              </a:xfrm>
              <a:prstGeom prst="rect">
                <a:avLst/>
              </a:prstGeom>
              <a:solidFill>
                <a:srgbClr val="E84855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:r>
                  <a:rPr lang="en-US" altLang="zh-CN" b="0" dirty="0">
                    <a:solidFill>
                      <a:srgbClr val="FFFF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(3)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b="0" i="1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b="0" i="1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zh-CN" altLang="en-US" b="0" i="1" dirty="0">
                  <a:solidFill>
                    <a:srgbClr val="FFFFFF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4" name="矩形 123">
                <a:extLst>
                  <a:ext uri="{FF2B5EF4-FFF2-40B4-BE49-F238E27FC236}">
                    <a16:creationId xmlns:a16="http://schemas.microsoft.com/office/drawing/2014/main" id="{D20B4CDE-A2A2-487B-9171-15A3C0F00F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881048" y="2354121"/>
                <a:ext cx="1872208" cy="360040"/>
              </a:xfrm>
              <a:prstGeom prst="rect">
                <a:avLst/>
              </a:prstGeom>
              <a:blipFill>
                <a:blip r:embed="rId22"/>
                <a:stretch>
                  <a:fillRect l="-2589" t="-8197" b="-26230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矩形 124">
                <a:extLst>
                  <a:ext uri="{FF2B5EF4-FFF2-40B4-BE49-F238E27FC236}">
                    <a16:creationId xmlns:a16="http://schemas.microsoft.com/office/drawing/2014/main" id="{95E953E2-502F-467B-8FAC-9DA1DEE7E0E2}"/>
                  </a:ext>
                </a:extLst>
              </p:cNvPr>
              <p:cNvSpPr/>
              <p:nvPr/>
            </p:nvSpPr>
            <p:spPr bwMode="auto">
              <a:xfrm>
                <a:off x="5881048" y="2714161"/>
                <a:ext cx="1872208" cy="360040"/>
              </a:xfrm>
              <a:prstGeom prst="rect">
                <a:avLst/>
              </a:prstGeom>
              <a:solidFill>
                <a:srgbClr val="E84855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:r>
                  <a:rPr lang="en-US" altLang="zh-CN" b="0" dirty="0">
                    <a:solidFill>
                      <a:srgbClr val="FFFF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(4)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zh-CN" b="0" i="1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b="0" i="1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endParaRPr lang="zh-CN" altLang="en-US" b="0" i="1" dirty="0">
                  <a:solidFill>
                    <a:srgbClr val="FFFFFF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5" name="矩形 124">
                <a:extLst>
                  <a:ext uri="{FF2B5EF4-FFF2-40B4-BE49-F238E27FC236}">
                    <a16:creationId xmlns:a16="http://schemas.microsoft.com/office/drawing/2014/main" id="{95E953E2-502F-467B-8FAC-9DA1DEE7E0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881048" y="2714161"/>
                <a:ext cx="1872208" cy="360040"/>
              </a:xfrm>
              <a:prstGeom prst="rect">
                <a:avLst/>
              </a:prstGeom>
              <a:blipFill>
                <a:blip r:embed="rId23"/>
                <a:stretch>
                  <a:fillRect l="-2589" t="-8197" b="-26230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组合 4">
            <a:extLst>
              <a:ext uri="{FF2B5EF4-FFF2-40B4-BE49-F238E27FC236}">
                <a16:creationId xmlns:a16="http://schemas.microsoft.com/office/drawing/2014/main" id="{D64F9CFB-D7FB-4282-9CE3-634ED27DDA82}"/>
              </a:ext>
            </a:extLst>
          </p:cNvPr>
          <p:cNvGrpSpPr/>
          <p:nvPr/>
        </p:nvGrpSpPr>
        <p:grpSpPr>
          <a:xfrm>
            <a:off x="2001913" y="4646253"/>
            <a:ext cx="706809" cy="670084"/>
            <a:chOff x="2001913" y="4646253"/>
            <a:chExt cx="706809" cy="67008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6" name="椭圆 125">
                  <a:extLst>
                    <a:ext uri="{FF2B5EF4-FFF2-40B4-BE49-F238E27FC236}">
                      <a16:creationId xmlns:a16="http://schemas.microsoft.com/office/drawing/2014/main" id="{0BC3BB4B-C1D4-4753-BAF6-51633D7DB140}"/>
                    </a:ext>
                  </a:extLst>
                </p:cNvPr>
                <p:cNvSpPr/>
                <p:nvPr/>
              </p:nvSpPr>
              <p:spPr>
                <a:xfrm>
                  <a:off x="2017780" y="4646253"/>
                  <a:ext cx="360040" cy="360040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zh-CN" altLang="en-US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126" name="椭圆 125">
                  <a:extLst>
                    <a:ext uri="{FF2B5EF4-FFF2-40B4-BE49-F238E27FC236}">
                      <a16:creationId xmlns:a16="http://schemas.microsoft.com/office/drawing/2014/main" id="{0BC3BB4B-C1D4-4753-BAF6-51633D7DB14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17780" y="4646253"/>
                  <a:ext cx="360040" cy="360040"/>
                </a:xfrm>
                <a:prstGeom prst="ellipse">
                  <a:avLst/>
                </a:prstGeom>
                <a:blipFill>
                  <a:blip r:embed="rId24"/>
                  <a:stretch>
                    <a:fillRect/>
                  </a:stretch>
                </a:blipFill>
                <a:ln w="190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7" name="矩形 126">
                  <a:extLst>
                    <a:ext uri="{FF2B5EF4-FFF2-40B4-BE49-F238E27FC236}">
                      <a16:creationId xmlns:a16="http://schemas.microsoft.com/office/drawing/2014/main" id="{49AD5AC7-71D8-4C94-B485-65279B88A190}"/>
                    </a:ext>
                  </a:extLst>
                </p:cNvPr>
                <p:cNvSpPr/>
                <p:nvPr/>
              </p:nvSpPr>
              <p:spPr>
                <a:xfrm>
                  <a:off x="2001913" y="4947005"/>
                  <a:ext cx="367665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27" name="矩形 126">
                  <a:extLst>
                    <a:ext uri="{FF2B5EF4-FFF2-40B4-BE49-F238E27FC236}">
                      <a16:creationId xmlns:a16="http://schemas.microsoft.com/office/drawing/2014/main" id="{49AD5AC7-71D8-4C94-B485-65279B88A19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01913" y="4947005"/>
                  <a:ext cx="367665" cy="369332"/>
                </a:xfrm>
                <a:prstGeom prst="rect">
                  <a:avLst/>
                </a:prstGeom>
                <a:blipFill>
                  <a:blip r:embed="rId2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8" name="矩形 127">
                  <a:extLst>
                    <a:ext uri="{FF2B5EF4-FFF2-40B4-BE49-F238E27FC236}">
                      <a16:creationId xmlns:a16="http://schemas.microsoft.com/office/drawing/2014/main" id="{C9FE0392-15E0-4861-A195-979AF102610A}"/>
                    </a:ext>
                  </a:extLst>
                </p:cNvPr>
                <p:cNvSpPr/>
                <p:nvPr/>
              </p:nvSpPr>
              <p:spPr>
                <a:xfrm>
                  <a:off x="2341057" y="4646253"/>
                  <a:ext cx="367665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28" name="矩形 127">
                  <a:extLst>
                    <a:ext uri="{FF2B5EF4-FFF2-40B4-BE49-F238E27FC236}">
                      <a16:creationId xmlns:a16="http://schemas.microsoft.com/office/drawing/2014/main" id="{C9FE0392-15E0-4861-A195-979AF102610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41057" y="4646253"/>
                  <a:ext cx="367665" cy="369332"/>
                </a:xfrm>
                <a:prstGeom prst="rect">
                  <a:avLst/>
                </a:prstGeom>
                <a:blipFill>
                  <a:blip r:embed="rId2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32" name="组合 131">
            <a:extLst>
              <a:ext uri="{FF2B5EF4-FFF2-40B4-BE49-F238E27FC236}">
                <a16:creationId xmlns:a16="http://schemas.microsoft.com/office/drawing/2014/main" id="{200CD94A-DB1C-4CE3-A78A-53C0D018956A}"/>
              </a:ext>
            </a:extLst>
          </p:cNvPr>
          <p:cNvGrpSpPr/>
          <p:nvPr/>
        </p:nvGrpSpPr>
        <p:grpSpPr>
          <a:xfrm>
            <a:off x="862732" y="3757501"/>
            <a:ext cx="1639282" cy="941479"/>
            <a:chOff x="4519912" y="3805764"/>
            <a:chExt cx="1639282" cy="94147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3" name="椭圆 132">
                  <a:extLst>
                    <a:ext uri="{FF2B5EF4-FFF2-40B4-BE49-F238E27FC236}">
                      <a16:creationId xmlns:a16="http://schemas.microsoft.com/office/drawing/2014/main" id="{326EFAD9-B59E-4D8D-8EDD-189A96E314D2}"/>
                    </a:ext>
                  </a:extLst>
                </p:cNvPr>
                <p:cNvSpPr/>
                <p:nvPr/>
              </p:nvSpPr>
              <p:spPr>
                <a:xfrm>
                  <a:off x="5474516" y="3861048"/>
                  <a:ext cx="360040" cy="360040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zh-CN" altLang="en-US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133" name="椭圆 132">
                  <a:extLst>
                    <a:ext uri="{FF2B5EF4-FFF2-40B4-BE49-F238E27FC236}">
                      <a16:creationId xmlns:a16="http://schemas.microsoft.com/office/drawing/2014/main" id="{326EFAD9-B59E-4D8D-8EDD-189A96E314D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74516" y="3861048"/>
                  <a:ext cx="360040" cy="360040"/>
                </a:xfrm>
                <a:prstGeom prst="ellipse">
                  <a:avLst/>
                </a:prstGeom>
                <a:blipFill>
                  <a:blip r:embed="rId27"/>
                  <a:stretch>
                    <a:fillRect/>
                  </a:stretch>
                </a:blipFill>
                <a:ln w="190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3" name="矩形 142">
                  <a:extLst>
                    <a:ext uri="{FF2B5EF4-FFF2-40B4-BE49-F238E27FC236}">
                      <a16:creationId xmlns:a16="http://schemas.microsoft.com/office/drawing/2014/main" id="{54E9B406-6A19-4A50-8104-DC74F71E4819}"/>
                    </a:ext>
                  </a:extLst>
                </p:cNvPr>
                <p:cNvSpPr/>
                <p:nvPr/>
              </p:nvSpPr>
              <p:spPr>
                <a:xfrm>
                  <a:off x="5467953" y="4138934"/>
                  <a:ext cx="41069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43" name="矩形 142">
                  <a:extLst>
                    <a:ext uri="{FF2B5EF4-FFF2-40B4-BE49-F238E27FC236}">
                      <a16:creationId xmlns:a16="http://schemas.microsoft.com/office/drawing/2014/main" id="{54E9B406-6A19-4A50-8104-DC74F71E481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67953" y="4138934"/>
                  <a:ext cx="410690" cy="369332"/>
                </a:xfrm>
                <a:prstGeom prst="rect">
                  <a:avLst/>
                </a:prstGeom>
                <a:blipFill>
                  <a:blip r:embed="rId2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4" name="直接连接符 143">
              <a:extLst>
                <a:ext uri="{FF2B5EF4-FFF2-40B4-BE49-F238E27FC236}">
                  <a16:creationId xmlns:a16="http://schemas.microsoft.com/office/drawing/2014/main" id="{959595E7-9A8F-47E5-A058-61366082C821}"/>
                </a:ext>
              </a:extLst>
            </p:cNvPr>
            <p:cNvCxnSpPr>
              <a:cxnSpLocks/>
              <a:stCxn id="133" idx="3"/>
              <a:endCxn id="98" idx="7"/>
            </p:cNvCxnSpPr>
            <p:nvPr/>
          </p:nvCxnSpPr>
          <p:spPr>
            <a:xfrm flipH="1">
              <a:off x="4519912" y="4168361"/>
              <a:ext cx="1007331" cy="57888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直接连接符 144">
              <a:extLst>
                <a:ext uri="{FF2B5EF4-FFF2-40B4-BE49-F238E27FC236}">
                  <a16:creationId xmlns:a16="http://schemas.microsoft.com/office/drawing/2014/main" id="{DB8E63D2-3D2A-4084-8F76-29A167EAB279}"/>
                </a:ext>
              </a:extLst>
            </p:cNvPr>
            <p:cNvCxnSpPr>
              <a:cxnSpLocks/>
              <a:stCxn id="133" idx="5"/>
              <a:endCxn id="126" idx="0"/>
            </p:cNvCxnSpPr>
            <p:nvPr/>
          </p:nvCxnSpPr>
          <p:spPr>
            <a:xfrm>
              <a:off x="5781829" y="4168361"/>
              <a:ext cx="73151" cy="52615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6" name="矩形 145">
                  <a:extLst>
                    <a:ext uri="{FF2B5EF4-FFF2-40B4-BE49-F238E27FC236}">
                      <a16:creationId xmlns:a16="http://schemas.microsoft.com/office/drawing/2014/main" id="{3F78B52D-4E38-48CA-8901-AEBE6AA8F514}"/>
                    </a:ext>
                  </a:extLst>
                </p:cNvPr>
                <p:cNvSpPr/>
                <p:nvPr/>
              </p:nvSpPr>
              <p:spPr>
                <a:xfrm>
                  <a:off x="5791208" y="3805764"/>
                  <a:ext cx="36798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46" name="矩形 145">
                  <a:extLst>
                    <a:ext uri="{FF2B5EF4-FFF2-40B4-BE49-F238E27FC236}">
                      <a16:creationId xmlns:a16="http://schemas.microsoft.com/office/drawing/2014/main" id="{3F78B52D-4E38-48CA-8901-AEBE6AA8F51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91208" y="3805764"/>
                  <a:ext cx="367986" cy="369332"/>
                </a:xfrm>
                <a:prstGeom prst="rect">
                  <a:avLst/>
                </a:prstGeom>
                <a:blipFill>
                  <a:blip r:embed="rId29"/>
                  <a:stretch>
                    <a:fillRect b="-655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51" name="组合 150">
            <a:extLst>
              <a:ext uri="{FF2B5EF4-FFF2-40B4-BE49-F238E27FC236}">
                <a16:creationId xmlns:a16="http://schemas.microsoft.com/office/drawing/2014/main" id="{2C1A25DC-0249-4070-898F-59F45DC3DB1F}"/>
              </a:ext>
            </a:extLst>
          </p:cNvPr>
          <p:cNvGrpSpPr/>
          <p:nvPr/>
        </p:nvGrpSpPr>
        <p:grpSpPr>
          <a:xfrm>
            <a:off x="3736605" y="5274380"/>
            <a:ext cx="1150358" cy="1416992"/>
            <a:chOff x="2555776" y="3940773"/>
            <a:chExt cx="1150358" cy="1416992"/>
          </a:xfrm>
        </p:grpSpPr>
        <p:grpSp>
          <p:nvGrpSpPr>
            <p:cNvPr id="152" name="组合 151">
              <a:extLst>
                <a:ext uri="{FF2B5EF4-FFF2-40B4-BE49-F238E27FC236}">
                  <a16:creationId xmlns:a16="http://schemas.microsoft.com/office/drawing/2014/main" id="{A4521F64-AB37-437E-8C18-B7E35981C938}"/>
                </a:ext>
              </a:extLst>
            </p:cNvPr>
            <p:cNvGrpSpPr/>
            <p:nvPr/>
          </p:nvGrpSpPr>
          <p:grpSpPr>
            <a:xfrm>
              <a:off x="2555776" y="4687681"/>
              <a:ext cx="375907" cy="670084"/>
              <a:chOff x="2986744" y="4712504"/>
              <a:chExt cx="375907" cy="67008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2" name="椭圆 161">
                    <a:extLst>
                      <a:ext uri="{FF2B5EF4-FFF2-40B4-BE49-F238E27FC236}">
                        <a16:creationId xmlns:a16="http://schemas.microsoft.com/office/drawing/2014/main" id="{53D33A65-BB31-45AF-AB65-45747D198699}"/>
                      </a:ext>
                    </a:extLst>
                  </p:cNvPr>
                  <p:cNvSpPr/>
                  <p:nvPr/>
                </p:nvSpPr>
                <p:spPr>
                  <a:xfrm>
                    <a:off x="3002611" y="4712504"/>
                    <a:ext cx="360040" cy="360040"/>
                  </a:xfrm>
                  <a:prstGeom prst="ellipse">
                    <a:avLst/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r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right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dirty="0">
                      <a:solidFill>
                        <a:schemeClr val="tx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mc:Choice>
            <mc:Fallback xmlns="">
              <p:sp>
                <p:nvSpPr>
                  <p:cNvPr id="162" name="椭圆 161">
                    <a:extLst>
                      <a:ext uri="{FF2B5EF4-FFF2-40B4-BE49-F238E27FC236}">
                        <a16:creationId xmlns:a16="http://schemas.microsoft.com/office/drawing/2014/main" id="{53D33A65-BB31-45AF-AB65-45747D19869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002611" y="4712504"/>
                    <a:ext cx="360040" cy="360040"/>
                  </a:xfrm>
                  <a:prstGeom prst="ellipse">
                    <a:avLst/>
                  </a:prstGeom>
                  <a:blipFill>
                    <a:blip r:embed="rId30"/>
                    <a:stretch>
                      <a:fillRect/>
                    </a:stretch>
                  </a:blipFill>
                  <a:ln w="19050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3" name="矩形 162">
                    <a:extLst>
                      <a:ext uri="{FF2B5EF4-FFF2-40B4-BE49-F238E27FC236}">
                        <a16:creationId xmlns:a16="http://schemas.microsoft.com/office/drawing/2014/main" id="{8B3AD30F-106A-455B-8E8A-800BE67349C6}"/>
                      </a:ext>
                    </a:extLst>
                  </p:cNvPr>
                  <p:cNvSpPr/>
                  <p:nvPr/>
                </p:nvSpPr>
                <p:spPr>
                  <a:xfrm>
                    <a:off x="2986744" y="5013256"/>
                    <a:ext cx="371447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163" name="矩形 162">
                    <a:extLst>
                      <a:ext uri="{FF2B5EF4-FFF2-40B4-BE49-F238E27FC236}">
                        <a16:creationId xmlns:a16="http://schemas.microsoft.com/office/drawing/2014/main" id="{8B3AD30F-106A-455B-8E8A-800BE67349C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86744" y="5013256"/>
                    <a:ext cx="371447" cy="369332"/>
                  </a:xfrm>
                  <a:prstGeom prst="rect">
                    <a:avLst/>
                  </a:prstGeom>
                  <a:blipFill>
                    <a:blip r:embed="rId3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53" name="组合 152">
              <a:extLst>
                <a:ext uri="{FF2B5EF4-FFF2-40B4-BE49-F238E27FC236}">
                  <a16:creationId xmlns:a16="http://schemas.microsoft.com/office/drawing/2014/main" id="{145E3CA6-27CD-492E-ABC2-A5A371C12CD5}"/>
                </a:ext>
              </a:extLst>
            </p:cNvPr>
            <p:cNvGrpSpPr/>
            <p:nvPr/>
          </p:nvGrpSpPr>
          <p:grpSpPr>
            <a:xfrm>
              <a:off x="3330227" y="4687681"/>
              <a:ext cx="375907" cy="670084"/>
              <a:chOff x="2986744" y="4712504"/>
              <a:chExt cx="375907" cy="67008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0" name="椭圆 159">
                    <a:extLst>
                      <a:ext uri="{FF2B5EF4-FFF2-40B4-BE49-F238E27FC236}">
                        <a16:creationId xmlns:a16="http://schemas.microsoft.com/office/drawing/2014/main" id="{1FEB5C1A-5BCE-42EE-B438-9ECF7C7795D0}"/>
                      </a:ext>
                    </a:extLst>
                  </p:cNvPr>
                  <p:cNvSpPr/>
                  <p:nvPr/>
                </p:nvSpPr>
                <p:spPr>
                  <a:xfrm>
                    <a:off x="3002611" y="4712504"/>
                    <a:ext cx="360040" cy="360040"/>
                  </a:xfrm>
                  <a:prstGeom prst="ellipse">
                    <a:avLst/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r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right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dirty="0">
                      <a:solidFill>
                        <a:schemeClr val="tx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mc:Choice>
            <mc:Fallback xmlns="">
              <p:sp>
                <p:nvSpPr>
                  <p:cNvPr id="160" name="椭圆 159">
                    <a:extLst>
                      <a:ext uri="{FF2B5EF4-FFF2-40B4-BE49-F238E27FC236}">
                        <a16:creationId xmlns:a16="http://schemas.microsoft.com/office/drawing/2014/main" id="{1FEB5C1A-5BCE-42EE-B438-9ECF7C7795D0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002611" y="4712504"/>
                    <a:ext cx="360040" cy="360040"/>
                  </a:xfrm>
                  <a:prstGeom prst="ellipse">
                    <a:avLst/>
                  </a:prstGeom>
                  <a:blipFill>
                    <a:blip r:embed="rId32"/>
                    <a:stretch>
                      <a:fillRect/>
                    </a:stretch>
                  </a:blipFill>
                  <a:ln w="19050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1" name="矩形 160">
                    <a:extLst>
                      <a:ext uri="{FF2B5EF4-FFF2-40B4-BE49-F238E27FC236}">
                        <a16:creationId xmlns:a16="http://schemas.microsoft.com/office/drawing/2014/main" id="{B22FE9AC-089D-448C-9C09-912F7DA3AB83}"/>
                      </a:ext>
                    </a:extLst>
                  </p:cNvPr>
                  <p:cNvSpPr/>
                  <p:nvPr/>
                </p:nvSpPr>
                <p:spPr>
                  <a:xfrm>
                    <a:off x="2986744" y="5013256"/>
                    <a:ext cx="367665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161" name="矩形 160">
                    <a:extLst>
                      <a:ext uri="{FF2B5EF4-FFF2-40B4-BE49-F238E27FC236}">
                        <a16:creationId xmlns:a16="http://schemas.microsoft.com/office/drawing/2014/main" id="{B22FE9AC-089D-448C-9C09-912F7DA3AB8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86744" y="5013256"/>
                    <a:ext cx="367665" cy="369332"/>
                  </a:xfrm>
                  <a:prstGeom prst="rect">
                    <a:avLst/>
                  </a:prstGeom>
                  <a:blipFill>
                    <a:blip r:embed="rId3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54" name="组合 153">
              <a:extLst>
                <a:ext uri="{FF2B5EF4-FFF2-40B4-BE49-F238E27FC236}">
                  <a16:creationId xmlns:a16="http://schemas.microsoft.com/office/drawing/2014/main" id="{A6B62842-1010-4BD1-A225-4DFD4DB9CB0F}"/>
                </a:ext>
              </a:extLst>
            </p:cNvPr>
            <p:cNvGrpSpPr/>
            <p:nvPr/>
          </p:nvGrpSpPr>
          <p:grpSpPr>
            <a:xfrm>
              <a:off x="2751663" y="3940773"/>
              <a:ext cx="914379" cy="746908"/>
              <a:chOff x="5244815" y="3805764"/>
              <a:chExt cx="914379" cy="74690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5" name="椭圆 154">
                    <a:extLst>
                      <a:ext uri="{FF2B5EF4-FFF2-40B4-BE49-F238E27FC236}">
                        <a16:creationId xmlns:a16="http://schemas.microsoft.com/office/drawing/2014/main" id="{6162C9AF-6CF7-45E5-8589-A21D8669ED27}"/>
                      </a:ext>
                    </a:extLst>
                  </p:cNvPr>
                  <p:cNvSpPr/>
                  <p:nvPr/>
                </p:nvSpPr>
                <p:spPr>
                  <a:xfrm>
                    <a:off x="5474516" y="3861048"/>
                    <a:ext cx="360040" cy="360040"/>
                  </a:xfrm>
                  <a:prstGeom prst="ellipse">
                    <a:avLst/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r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right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dirty="0">
                      <a:solidFill>
                        <a:schemeClr val="tx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mc:Choice>
            <mc:Fallback xmlns="">
              <p:sp>
                <p:nvSpPr>
                  <p:cNvPr id="155" name="椭圆 154">
                    <a:extLst>
                      <a:ext uri="{FF2B5EF4-FFF2-40B4-BE49-F238E27FC236}">
                        <a16:creationId xmlns:a16="http://schemas.microsoft.com/office/drawing/2014/main" id="{6162C9AF-6CF7-45E5-8589-A21D8669ED2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474516" y="3861048"/>
                    <a:ext cx="360040" cy="360040"/>
                  </a:xfrm>
                  <a:prstGeom prst="ellipse">
                    <a:avLst/>
                  </a:prstGeom>
                  <a:blipFill>
                    <a:blip r:embed="rId34"/>
                    <a:stretch>
                      <a:fillRect/>
                    </a:stretch>
                  </a:blipFill>
                  <a:ln w="19050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6" name="矩形 155">
                    <a:extLst>
                      <a:ext uri="{FF2B5EF4-FFF2-40B4-BE49-F238E27FC236}">
                        <a16:creationId xmlns:a16="http://schemas.microsoft.com/office/drawing/2014/main" id="{83EE2DC5-D9A3-4344-9A3A-B69C8C291BC0}"/>
                      </a:ext>
                    </a:extLst>
                  </p:cNvPr>
                  <p:cNvSpPr/>
                  <p:nvPr/>
                </p:nvSpPr>
                <p:spPr>
                  <a:xfrm>
                    <a:off x="5474516" y="4129103"/>
                    <a:ext cx="351635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156" name="矩形 155">
                    <a:extLst>
                      <a:ext uri="{FF2B5EF4-FFF2-40B4-BE49-F238E27FC236}">
                        <a16:creationId xmlns:a16="http://schemas.microsoft.com/office/drawing/2014/main" id="{83EE2DC5-D9A3-4344-9A3A-B69C8C291BC0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474516" y="4129103"/>
                    <a:ext cx="351635" cy="369332"/>
                  </a:xfrm>
                  <a:prstGeom prst="rect">
                    <a:avLst/>
                  </a:prstGeom>
                  <a:blipFill>
                    <a:blip r:embed="rId3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57" name="直接连接符 156">
                <a:extLst>
                  <a:ext uri="{FF2B5EF4-FFF2-40B4-BE49-F238E27FC236}">
                    <a16:creationId xmlns:a16="http://schemas.microsoft.com/office/drawing/2014/main" id="{FD3066C2-85E6-484C-8F18-2448DFCA2A73}"/>
                  </a:ext>
                </a:extLst>
              </p:cNvPr>
              <p:cNvCxnSpPr>
                <a:cxnSpLocks/>
                <a:stCxn id="155" idx="3"/>
                <a:endCxn id="162" idx="0"/>
              </p:cNvCxnSpPr>
              <p:nvPr/>
            </p:nvCxnSpPr>
            <p:spPr>
              <a:xfrm flipH="1">
                <a:off x="5244815" y="4168361"/>
                <a:ext cx="282428" cy="38431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直接连接符 157">
                <a:extLst>
                  <a:ext uri="{FF2B5EF4-FFF2-40B4-BE49-F238E27FC236}">
                    <a16:creationId xmlns:a16="http://schemas.microsoft.com/office/drawing/2014/main" id="{C2956B14-3AE7-4155-B111-E33AF8E98331}"/>
                  </a:ext>
                </a:extLst>
              </p:cNvPr>
              <p:cNvCxnSpPr>
                <a:cxnSpLocks/>
                <a:stCxn id="155" idx="5"/>
                <a:endCxn id="160" idx="0"/>
              </p:cNvCxnSpPr>
              <p:nvPr/>
            </p:nvCxnSpPr>
            <p:spPr>
              <a:xfrm>
                <a:off x="5781829" y="4168361"/>
                <a:ext cx="237437" cy="38431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9" name="矩形 158">
                    <a:extLst>
                      <a:ext uri="{FF2B5EF4-FFF2-40B4-BE49-F238E27FC236}">
                        <a16:creationId xmlns:a16="http://schemas.microsoft.com/office/drawing/2014/main" id="{2217FB81-9EE5-4A34-A896-412A09F0CDE3}"/>
                      </a:ext>
                    </a:extLst>
                  </p:cNvPr>
                  <p:cNvSpPr/>
                  <p:nvPr/>
                </p:nvSpPr>
                <p:spPr>
                  <a:xfrm>
                    <a:off x="5791208" y="3805764"/>
                    <a:ext cx="367986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159" name="矩形 158">
                    <a:extLst>
                      <a:ext uri="{FF2B5EF4-FFF2-40B4-BE49-F238E27FC236}">
                        <a16:creationId xmlns:a16="http://schemas.microsoft.com/office/drawing/2014/main" id="{2217FB81-9EE5-4A34-A896-412A09F0CDE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91208" y="3805764"/>
                    <a:ext cx="367986" cy="369332"/>
                  </a:xfrm>
                  <a:prstGeom prst="rect">
                    <a:avLst/>
                  </a:prstGeom>
                  <a:blipFill>
                    <a:blip r:embed="rId3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B4BEB453-6880-4DF3-96BE-461DF72CD90F}"/>
              </a:ext>
            </a:extLst>
          </p:cNvPr>
          <p:cNvGrpSpPr/>
          <p:nvPr/>
        </p:nvGrpSpPr>
        <p:grpSpPr>
          <a:xfrm>
            <a:off x="4162978" y="4628332"/>
            <a:ext cx="648232" cy="701332"/>
            <a:chOff x="4162978" y="4263207"/>
            <a:chExt cx="648232" cy="701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4" name="椭圆 163">
                  <a:extLst>
                    <a:ext uri="{FF2B5EF4-FFF2-40B4-BE49-F238E27FC236}">
                      <a16:creationId xmlns:a16="http://schemas.microsoft.com/office/drawing/2014/main" id="{CB6F0FF3-DD3B-42FD-AE44-5FA157B01B1E}"/>
                    </a:ext>
                  </a:extLst>
                </p:cNvPr>
                <p:cNvSpPr/>
                <p:nvPr/>
              </p:nvSpPr>
              <p:spPr>
                <a:xfrm>
                  <a:off x="4162978" y="4288011"/>
                  <a:ext cx="360040" cy="360040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zh-CN" altLang="en-US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164" name="椭圆 163">
                  <a:extLst>
                    <a:ext uri="{FF2B5EF4-FFF2-40B4-BE49-F238E27FC236}">
                      <a16:creationId xmlns:a16="http://schemas.microsoft.com/office/drawing/2014/main" id="{CB6F0FF3-DD3B-42FD-AE44-5FA157B01B1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62978" y="4288011"/>
                  <a:ext cx="360040" cy="360040"/>
                </a:xfrm>
                <a:prstGeom prst="ellipse">
                  <a:avLst/>
                </a:prstGeom>
                <a:blipFill>
                  <a:blip r:embed="rId37"/>
                  <a:stretch>
                    <a:fillRect/>
                  </a:stretch>
                </a:blipFill>
                <a:ln w="190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5" name="矩形 164">
                  <a:extLst>
                    <a:ext uri="{FF2B5EF4-FFF2-40B4-BE49-F238E27FC236}">
                      <a16:creationId xmlns:a16="http://schemas.microsoft.com/office/drawing/2014/main" id="{A096CB53-8140-4077-8926-4A8B8BE46E4F}"/>
                    </a:ext>
                  </a:extLst>
                </p:cNvPr>
                <p:cNvSpPr/>
                <p:nvPr/>
              </p:nvSpPr>
              <p:spPr>
                <a:xfrm>
                  <a:off x="4288535" y="4528509"/>
                  <a:ext cx="41069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65" name="矩形 164">
                  <a:extLst>
                    <a:ext uri="{FF2B5EF4-FFF2-40B4-BE49-F238E27FC236}">
                      <a16:creationId xmlns:a16="http://schemas.microsoft.com/office/drawing/2014/main" id="{A096CB53-8140-4077-8926-4A8B8BE46E4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88535" y="4528509"/>
                  <a:ext cx="410690" cy="369332"/>
                </a:xfrm>
                <a:prstGeom prst="rect">
                  <a:avLst/>
                </a:prstGeom>
                <a:blipFill>
                  <a:blip r:embed="rId3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6" name="直接连接符 165">
              <a:extLst>
                <a:ext uri="{FF2B5EF4-FFF2-40B4-BE49-F238E27FC236}">
                  <a16:creationId xmlns:a16="http://schemas.microsoft.com/office/drawing/2014/main" id="{8E87DB1B-8DEA-4F83-8976-A19A112473C5}"/>
                </a:ext>
              </a:extLst>
            </p:cNvPr>
            <p:cNvCxnSpPr>
              <a:cxnSpLocks/>
              <a:stCxn id="164" idx="4"/>
              <a:endCxn id="155" idx="0"/>
            </p:cNvCxnSpPr>
            <p:nvPr/>
          </p:nvCxnSpPr>
          <p:spPr>
            <a:xfrm flipH="1">
              <a:off x="4342213" y="4648051"/>
              <a:ext cx="785" cy="31648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7" name="矩形 166">
                  <a:extLst>
                    <a:ext uri="{FF2B5EF4-FFF2-40B4-BE49-F238E27FC236}">
                      <a16:creationId xmlns:a16="http://schemas.microsoft.com/office/drawing/2014/main" id="{C74EB436-5B17-42CF-A3FC-88A4E74AF5E6}"/>
                    </a:ext>
                  </a:extLst>
                </p:cNvPr>
                <p:cNvSpPr/>
                <p:nvPr/>
              </p:nvSpPr>
              <p:spPr>
                <a:xfrm>
                  <a:off x="4443224" y="4263207"/>
                  <a:ext cx="36798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67" name="矩形 166">
                  <a:extLst>
                    <a:ext uri="{FF2B5EF4-FFF2-40B4-BE49-F238E27FC236}">
                      <a16:creationId xmlns:a16="http://schemas.microsoft.com/office/drawing/2014/main" id="{C74EB436-5B17-42CF-A3FC-88A4E74AF5E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43224" y="4263207"/>
                  <a:ext cx="367986" cy="369332"/>
                </a:xfrm>
                <a:prstGeom prst="rect">
                  <a:avLst/>
                </a:prstGeom>
                <a:blipFill>
                  <a:blip r:embed="rId39"/>
                  <a:stretch>
                    <a:fillRect b="-655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68" name="组合 167">
            <a:extLst>
              <a:ext uri="{FF2B5EF4-FFF2-40B4-BE49-F238E27FC236}">
                <a16:creationId xmlns:a16="http://schemas.microsoft.com/office/drawing/2014/main" id="{37B52D6C-B22E-44CC-8077-320631CB1675}"/>
              </a:ext>
            </a:extLst>
          </p:cNvPr>
          <p:cNvGrpSpPr/>
          <p:nvPr/>
        </p:nvGrpSpPr>
        <p:grpSpPr>
          <a:xfrm>
            <a:off x="4342998" y="3891956"/>
            <a:ext cx="985688" cy="2182058"/>
            <a:chOff x="4650950" y="3805764"/>
            <a:chExt cx="985688" cy="223609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9" name="椭圆 168">
                  <a:extLst>
                    <a:ext uri="{FF2B5EF4-FFF2-40B4-BE49-F238E27FC236}">
                      <a16:creationId xmlns:a16="http://schemas.microsoft.com/office/drawing/2014/main" id="{4EAE147A-AC44-4DD5-ADCA-63EA42F0642B}"/>
                    </a:ext>
                  </a:extLst>
                </p:cNvPr>
                <p:cNvSpPr/>
                <p:nvPr/>
              </p:nvSpPr>
              <p:spPr>
                <a:xfrm>
                  <a:off x="4951960" y="3861048"/>
                  <a:ext cx="360040" cy="360040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zh-CN" altLang="en-US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169" name="椭圆 168">
                  <a:extLst>
                    <a:ext uri="{FF2B5EF4-FFF2-40B4-BE49-F238E27FC236}">
                      <a16:creationId xmlns:a16="http://schemas.microsoft.com/office/drawing/2014/main" id="{4EAE147A-AC44-4DD5-ADCA-63EA42F0642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51960" y="3861048"/>
                  <a:ext cx="360040" cy="360040"/>
                </a:xfrm>
                <a:prstGeom prst="ellipse">
                  <a:avLst/>
                </a:prstGeom>
                <a:blipFill>
                  <a:blip r:embed="rId40"/>
                  <a:stretch>
                    <a:fillRect b="-1639"/>
                  </a:stretch>
                </a:blipFill>
                <a:ln w="190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0" name="矩形 169">
                  <a:extLst>
                    <a:ext uri="{FF2B5EF4-FFF2-40B4-BE49-F238E27FC236}">
                      <a16:creationId xmlns:a16="http://schemas.microsoft.com/office/drawing/2014/main" id="{A9AE4AF0-2395-4AED-8429-BE045357D0DC}"/>
                    </a:ext>
                  </a:extLst>
                </p:cNvPr>
                <p:cNvSpPr/>
                <p:nvPr/>
              </p:nvSpPr>
              <p:spPr>
                <a:xfrm>
                  <a:off x="4951960" y="4159697"/>
                  <a:ext cx="41069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70" name="矩形 169">
                  <a:extLst>
                    <a:ext uri="{FF2B5EF4-FFF2-40B4-BE49-F238E27FC236}">
                      <a16:creationId xmlns:a16="http://schemas.microsoft.com/office/drawing/2014/main" id="{A9AE4AF0-2395-4AED-8429-BE045357D0D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51960" y="4159697"/>
                  <a:ext cx="410690" cy="369332"/>
                </a:xfrm>
                <a:prstGeom prst="rect">
                  <a:avLst/>
                </a:prstGeom>
                <a:blipFill>
                  <a:blip r:embed="rId4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71" name="直接连接符 170">
              <a:extLst>
                <a:ext uri="{FF2B5EF4-FFF2-40B4-BE49-F238E27FC236}">
                  <a16:creationId xmlns:a16="http://schemas.microsoft.com/office/drawing/2014/main" id="{C8B8B2E4-51F7-4DB4-BAB2-773072B44F63}"/>
                </a:ext>
              </a:extLst>
            </p:cNvPr>
            <p:cNvCxnSpPr>
              <a:cxnSpLocks/>
              <a:stCxn id="169" idx="3"/>
              <a:endCxn id="164" idx="0"/>
            </p:cNvCxnSpPr>
            <p:nvPr/>
          </p:nvCxnSpPr>
          <p:spPr>
            <a:xfrm flipH="1">
              <a:off x="4650950" y="4168361"/>
              <a:ext cx="353737" cy="41743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直接连接符 171">
              <a:extLst>
                <a:ext uri="{FF2B5EF4-FFF2-40B4-BE49-F238E27FC236}">
                  <a16:creationId xmlns:a16="http://schemas.microsoft.com/office/drawing/2014/main" id="{E1AEB32A-CC49-4E12-8E9C-FCC11A818147}"/>
                </a:ext>
              </a:extLst>
            </p:cNvPr>
            <p:cNvCxnSpPr>
              <a:cxnSpLocks/>
              <a:stCxn id="169" idx="5"/>
              <a:endCxn id="160" idx="7"/>
            </p:cNvCxnSpPr>
            <p:nvPr/>
          </p:nvCxnSpPr>
          <p:spPr>
            <a:xfrm flipH="1">
              <a:off x="5142188" y="4168361"/>
              <a:ext cx="117085" cy="187349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3" name="矩形 172">
                  <a:extLst>
                    <a:ext uri="{FF2B5EF4-FFF2-40B4-BE49-F238E27FC236}">
                      <a16:creationId xmlns:a16="http://schemas.microsoft.com/office/drawing/2014/main" id="{EE52A006-F4A9-42B8-A0B3-CE2028FAF0F6}"/>
                    </a:ext>
                  </a:extLst>
                </p:cNvPr>
                <p:cNvSpPr/>
                <p:nvPr/>
              </p:nvSpPr>
              <p:spPr>
                <a:xfrm>
                  <a:off x="5268652" y="3805764"/>
                  <a:ext cx="36798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73" name="矩形 172">
                  <a:extLst>
                    <a:ext uri="{FF2B5EF4-FFF2-40B4-BE49-F238E27FC236}">
                      <a16:creationId xmlns:a16="http://schemas.microsoft.com/office/drawing/2014/main" id="{EE52A006-F4A9-42B8-A0B3-CE2028FAF0F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68652" y="3805764"/>
                  <a:ext cx="367986" cy="369332"/>
                </a:xfrm>
                <a:prstGeom prst="rect">
                  <a:avLst/>
                </a:prstGeom>
                <a:blipFill>
                  <a:blip r:embed="rId4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74" name="组合 173">
            <a:extLst>
              <a:ext uri="{FF2B5EF4-FFF2-40B4-BE49-F238E27FC236}">
                <a16:creationId xmlns:a16="http://schemas.microsoft.com/office/drawing/2014/main" id="{4C17485F-8CC7-4615-8BBD-379627A88D26}"/>
              </a:ext>
            </a:extLst>
          </p:cNvPr>
          <p:cNvGrpSpPr/>
          <p:nvPr/>
        </p:nvGrpSpPr>
        <p:grpSpPr>
          <a:xfrm>
            <a:off x="5592651" y="3983052"/>
            <a:ext cx="375907" cy="670084"/>
            <a:chOff x="2001913" y="4646253"/>
            <a:chExt cx="375907" cy="67008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5" name="椭圆 174">
                  <a:extLst>
                    <a:ext uri="{FF2B5EF4-FFF2-40B4-BE49-F238E27FC236}">
                      <a16:creationId xmlns:a16="http://schemas.microsoft.com/office/drawing/2014/main" id="{9932FC65-FE33-4F9E-8D49-7421B4FF4A1B}"/>
                    </a:ext>
                  </a:extLst>
                </p:cNvPr>
                <p:cNvSpPr/>
                <p:nvPr/>
              </p:nvSpPr>
              <p:spPr>
                <a:xfrm>
                  <a:off x="2017780" y="4646253"/>
                  <a:ext cx="360040" cy="360040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6</m:t>
                            </m:r>
                          </m:sub>
                        </m:sSub>
                      </m:oMath>
                    </m:oMathPara>
                  </a14:m>
                  <a:endParaRPr lang="zh-CN" altLang="en-US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175" name="椭圆 174">
                  <a:extLst>
                    <a:ext uri="{FF2B5EF4-FFF2-40B4-BE49-F238E27FC236}">
                      <a16:creationId xmlns:a16="http://schemas.microsoft.com/office/drawing/2014/main" id="{9932FC65-FE33-4F9E-8D49-7421B4FF4A1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17780" y="4646253"/>
                  <a:ext cx="360040" cy="360040"/>
                </a:xfrm>
                <a:prstGeom prst="ellipse">
                  <a:avLst/>
                </a:prstGeom>
                <a:blipFill>
                  <a:blip r:embed="rId43"/>
                  <a:stretch>
                    <a:fillRect/>
                  </a:stretch>
                </a:blipFill>
                <a:ln w="190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6" name="矩形 175">
                  <a:extLst>
                    <a:ext uri="{FF2B5EF4-FFF2-40B4-BE49-F238E27FC236}">
                      <a16:creationId xmlns:a16="http://schemas.microsoft.com/office/drawing/2014/main" id="{5F9ECAD4-74FF-476B-BE64-474268C59F15}"/>
                    </a:ext>
                  </a:extLst>
                </p:cNvPr>
                <p:cNvSpPr/>
                <p:nvPr/>
              </p:nvSpPr>
              <p:spPr>
                <a:xfrm>
                  <a:off x="2001913" y="4947005"/>
                  <a:ext cx="350673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76" name="矩形 175">
                  <a:extLst>
                    <a:ext uri="{FF2B5EF4-FFF2-40B4-BE49-F238E27FC236}">
                      <a16:creationId xmlns:a16="http://schemas.microsoft.com/office/drawing/2014/main" id="{5F9ECAD4-74FF-476B-BE64-474268C59F1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01913" y="4947005"/>
                  <a:ext cx="350673" cy="369332"/>
                </a:xfrm>
                <a:prstGeom prst="rect">
                  <a:avLst/>
                </a:prstGeom>
                <a:blipFill>
                  <a:blip r:embed="rId4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78" name="组合 177">
            <a:extLst>
              <a:ext uri="{FF2B5EF4-FFF2-40B4-BE49-F238E27FC236}">
                <a16:creationId xmlns:a16="http://schemas.microsoft.com/office/drawing/2014/main" id="{4A5CE815-647F-4802-BA4C-D3B0997EF9E5}"/>
              </a:ext>
            </a:extLst>
          </p:cNvPr>
          <p:cNvGrpSpPr/>
          <p:nvPr/>
        </p:nvGrpSpPr>
        <p:grpSpPr>
          <a:xfrm>
            <a:off x="4824028" y="3410174"/>
            <a:ext cx="1058602" cy="705788"/>
            <a:chOff x="4563801" y="3805764"/>
            <a:chExt cx="1058602" cy="72326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9" name="椭圆 178">
                  <a:extLst>
                    <a:ext uri="{FF2B5EF4-FFF2-40B4-BE49-F238E27FC236}">
                      <a16:creationId xmlns:a16="http://schemas.microsoft.com/office/drawing/2014/main" id="{90E9EAF6-B25C-48EC-8EC9-318631D09517}"/>
                    </a:ext>
                  </a:extLst>
                </p:cNvPr>
                <p:cNvSpPr/>
                <p:nvPr/>
              </p:nvSpPr>
              <p:spPr>
                <a:xfrm>
                  <a:off x="4951960" y="3861048"/>
                  <a:ext cx="360040" cy="360040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7</m:t>
                            </m:r>
                          </m:sub>
                        </m:sSub>
                      </m:oMath>
                    </m:oMathPara>
                  </a14:m>
                  <a:endParaRPr lang="zh-CN" altLang="en-US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179" name="椭圆 178">
                  <a:extLst>
                    <a:ext uri="{FF2B5EF4-FFF2-40B4-BE49-F238E27FC236}">
                      <a16:creationId xmlns:a16="http://schemas.microsoft.com/office/drawing/2014/main" id="{90E9EAF6-B25C-48EC-8EC9-318631D0951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51960" y="3861048"/>
                  <a:ext cx="360040" cy="360040"/>
                </a:xfrm>
                <a:prstGeom prst="ellipse">
                  <a:avLst/>
                </a:prstGeom>
                <a:blipFill>
                  <a:blip r:embed="rId45"/>
                  <a:stretch>
                    <a:fillRect/>
                  </a:stretch>
                </a:blipFill>
                <a:ln w="190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0" name="矩形 179">
                  <a:extLst>
                    <a:ext uri="{FF2B5EF4-FFF2-40B4-BE49-F238E27FC236}">
                      <a16:creationId xmlns:a16="http://schemas.microsoft.com/office/drawing/2014/main" id="{84A0FCF3-FEC6-431B-A83D-8493A85E05CB}"/>
                    </a:ext>
                  </a:extLst>
                </p:cNvPr>
                <p:cNvSpPr/>
                <p:nvPr/>
              </p:nvSpPr>
              <p:spPr>
                <a:xfrm>
                  <a:off x="4951960" y="4159697"/>
                  <a:ext cx="41069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80" name="矩形 179">
                  <a:extLst>
                    <a:ext uri="{FF2B5EF4-FFF2-40B4-BE49-F238E27FC236}">
                      <a16:creationId xmlns:a16="http://schemas.microsoft.com/office/drawing/2014/main" id="{84A0FCF3-FEC6-431B-A83D-8493A85E05C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51960" y="4159697"/>
                  <a:ext cx="410690" cy="369332"/>
                </a:xfrm>
                <a:prstGeom prst="rect">
                  <a:avLst/>
                </a:prstGeom>
                <a:blipFill>
                  <a:blip r:embed="rId4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81" name="直接连接符 180">
              <a:extLst>
                <a:ext uri="{FF2B5EF4-FFF2-40B4-BE49-F238E27FC236}">
                  <a16:creationId xmlns:a16="http://schemas.microsoft.com/office/drawing/2014/main" id="{004EB2D0-E00B-4DE3-9614-2FDDB396B20D}"/>
                </a:ext>
              </a:extLst>
            </p:cNvPr>
            <p:cNvCxnSpPr>
              <a:cxnSpLocks/>
              <a:stCxn id="179" idx="3"/>
              <a:endCxn id="169" idx="0"/>
            </p:cNvCxnSpPr>
            <p:nvPr/>
          </p:nvCxnSpPr>
          <p:spPr>
            <a:xfrm flipH="1">
              <a:off x="4563801" y="4168361"/>
              <a:ext cx="440886" cy="1864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直接连接符 181">
              <a:extLst>
                <a:ext uri="{FF2B5EF4-FFF2-40B4-BE49-F238E27FC236}">
                  <a16:creationId xmlns:a16="http://schemas.microsoft.com/office/drawing/2014/main" id="{56100685-3217-4F78-AB17-2BF3ED3738B9}"/>
                </a:ext>
              </a:extLst>
            </p:cNvPr>
            <p:cNvCxnSpPr>
              <a:cxnSpLocks/>
              <a:stCxn id="179" idx="5"/>
              <a:endCxn id="175" idx="0"/>
            </p:cNvCxnSpPr>
            <p:nvPr/>
          </p:nvCxnSpPr>
          <p:spPr>
            <a:xfrm>
              <a:off x="5259273" y="4168361"/>
              <a:ext cx="269038" cy="22446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3" name="矩形 182">
                  <a:extLst>
                    <a:ext uri="{FF2B5EF4-FFF2-40B4-BE49-F238E27FC236}">
                      <a16:creationId xmlns:a16="http://schemas.microsoft.com/office/drawing/2014/main" id="{A82FD9EB-1C06-44A2-A2C0-258429621BC4}"/>
                    </a:ext>
                  </a:extLst>
                </p:cNvPr>
                <p:cNvSpPr/>
                <p:nvPr/>
              </p:nvSpPr>
              <p:spPr>
                <a:xfrm>
                  <a:off x="5268652" y="3805764"/>
                  <a:ext cx="353751" cy="3784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83" name="矩形 182">
                  <a:extLst>
                    <a:ext uri="{FF2B5EF4-FFF2-40B4-BE49-F238E27FC236}">
                      <a16:creationId xmlns:a16="http://schemas.microsoft.com/office/drawing/2014/main" id="{A82FD9EB-1C06-44A2-A2C0-258429621BC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68652" y="3805764"/>
                  <a:ext cx="353751" cy="378477"/>
                </a:xfrm>
                <a:prstGeom prst="rect">
                  <a:avLst/>
                </a:prstGeom>
                <a:blipFill>
                  <a:blip r:embed="rId4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84" name="卷形: 水平 183">
            <a:extLst>
              <a:ext uri="{FF2B5EF4-FFF2-40B4-BE49-F238E27FC236}">
                <a16:creationId xmlns:a16="http://schemas.microsoft.com/office/drawing/2014/main" id="{9AE79CEB-C771-4682-94B5-82CE227F0187}"/>
              </a:ext>
            </a:extLst>
          </p:cNvPr>
          <p:cNvSpPr/>
          <p:nvPr/>
        </p:nvSpPr>
        <p:spPr bwMode="auto">
          <a:xfrm>
            <a:off x="2277000" y="1669222"/>
            <a:ext cx="2559817" cy="1493342"/>
          </a:xfrm>
          <a:prstGeom prst="horizontalScroll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 rtlCol="0" anchor="ctr"/>
          <a:lstStyle/>
          <a:p>
            <a:pPr marL="285750" indent="-285750" eaLnBrk="1" hangingPunct="1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搜索结点应从后往前搜索。</a:t>
            </a:r>
            <a:endParaRPr lang="zh-CN" altLang="en-US" b="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矩形 76">
                <a:extLst>
                  <a:ext uri="{FF2B5EF4-FFF2-40B4-BE49-F238E27FC236}">
                    <a16:creationId xmlns:a16="http://schemas.microsoft.com/office/drawing/2014/main" id="{B0A7BCCA-30D7-4ECA-9479-CEF556581272}"/>
                  </a:ext>
                </a:extLst>
              </p:cNvPr>
              <p:cNvSpPr/>
              <p:nvPr/>
            </p:nvSpPr>
            <p:spPr>
              <a:xfrm>
                <a:off x="4516581" y="5270657"/>
                <a:ext cx="340157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7" name="矩形 76">
                <a:extLst>
                  <a:ext uri="{FF2B5EF4-FFF2-40B4-BE49-F238E27FC236}">
                    <a16:creationId xmlns:a16="http://schemas.microsoft.com/office/drawing/2014/main" id="{B0A7BCCA-30D7-4ECA-9479-CEF5565812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6581" y="5270657"/>
                <a:ext cx="340157" cy="369332"/>
              </a:xfrm>
              <a:prstGeom prst="rect">
                <a:avLst/>
              </a:prstGeom>
              <a:blipFill>
                <a:blip r:embed="rId4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矩形 77">
                <a:extLst>
                  <a:ext uri="{FF2B5EF4-FFF2-40B4-BE49-F238E27FC236}">
                    <a16:creationId xmlns:a16="http://schemas.microsoft.com/office/drawing/2014/main" id="{6DDC8BC6-B569-4BFB-9232-2AD93A915BB6}"/>
                  </a:ext>
                </a:extLst>
              </p:cNvPr>
              <p:cNvSpPr/>
              <p:nvPr/>
            </p:nvSpPr>
            <p:spPr>
              <a:xfrm>
                <a:off x="4486510" y="5324588"/>
                <a:ext cx="456600" cy="369332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8" name="矩形 77">
                <a:extLst>
                  <a:ext uri="{FF2B5EF4-FFF2-40B4-BE49-F238E27FC236}">
                    <a16:creationId xmlns:a16="http://schemas.microsoft.com/office/drawing/2014/main" id="{6DDC8BC6-B569-4BFB-9232-2AD93A915B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6510" y="5324588"/>
                <a:ext cx="456600" cy="369332"/>
              </a:xfrm>
              <a:prstGeom prst="rect">
                <a:avLst/>
              </a:prstGeom>
              <a:blipFill>
                <a:blip r:embed="rId4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矩形 78">
                <a:extLst>
                  <a:ext uri="{FF2B5EF4-FFF2-40B4-BE49-F238E27FC236}">
                    <a16:creationId xmlns:a16="http://schemas.microsoft.com/office/drawing/2014/main" id="{0E451D70-5613-439F-AEEB-7E22656F4350}"/>
                  </a:ext>
                </a:extLst>
              </p:cNvPr>
              <p:cNvSpPr/>
              <p:nvPr/>
            </p:nvSpPr>
            <p:spPr bwMode="auto">
              <a:xfrm>
                <a:off x="6516594" y="3740640"/>
                <a:ext cx="1872208" cy="36004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:r>
                  <a:rPr lang="en-US" altLang="zh-CN" b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(1)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zh-CN" altLang="en-US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9" name="矩形 78">
                <a:extLst>
                  <a:ext uri="{FF2B5EF4-FFF2-40B4-BE49-F238E27FC236}">
                    <a16:creationId xmlns:a16="http://schemas.microsoft.com/office/drawing/2014/main" id="{0E451D70-5613-439F-AEEB-7E22656F43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516594" y="3740640"/>
                <a:ext cx="1872208" cy="360040"/>
              </a:xfrm>
              <a:prstGeom prst="rect">
                <a:avLst/>
              </a:prstGeom>
              <a:blipFill>
                <a:blip r:embed="rId50"/>
                <a:stretch>
                  <a:fillRect l="-2589" t="-8197" b="-24590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矩形 79">
                <a:extLst>
                  <a:ext uri="{FF2B5EF4-FFF2-40B4-BE49-F238E27FC236}">
                    <a16:creationId xmlns:a16="http://schemas.microsoft.com/office/drawing/2014/main" id="{5792868A-7A90-4FBB-AF90-E4068B7BAD65}"/>
                  </a:ext>
                </a:extLst>
              </p:cNvPr>
              <p:cNvSpPr/>
              <p:nvPr/>
            </p:nvSpPr>
            <p:spPr bwMode="auto">
              <a:xfrm>
                <a:off x="6516594" y="4100680"/>
                <a:ext cx="1872208" cy="36004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:r>
                  <a:rPr lang="en-US" altLang="zh-CN" b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(2)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=−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zh-CN" altLang="en-US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0" name="矩形 79">
                <a:extLst>
                  <a:ext uri="{FF2B5EF4-FFF2-40B4-BE49-F238E27FC236}">
                    <a16:creationId xmlns:a16="http://schemas.microsoft.com/office/drawing/2014/main" id="{5792868A-7A90-4FBB-AF90-E4068B7BAD6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516594" y="4100680"/>
                <a:ext cx="1872208" cy="360040"/>
              </a:xfrm>
              <a:prstGeom prst="rect">
                <a:avLst/>
              </a:prstGeom>
              <a:blipFill>
                <a:blip r:embed="rId51"/>
                <a:stretch>
                  <a:fillRect l="-2589" t="-8197" b="-24590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矩形 80">
                <a:extLst>
                  <a:ext uri="{FF2B5EF4-FFF2-40B4-BE49-F238E27FC236}">
                    <a16:creationId xmlns:a16="http://schemas.microsoft.com/office/drawing/2014/main" id="{0071D137-A02A-4EAE-A915-26EFECEA5A3C}"/>
                  </a:ext>
                </a:extLst>
              </p:cNvPr>
              <p:cNvSpPr/>
              <p:nvPr/>
            </p:nvSpPr>
            <p:spPr bwMode="auto">
              <a:xfrm>
                <a:off x="6516594" y="4460720"/>
                <a:ext cx="1872208" cy="36004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:r>
                  <a:rPr lang="en-US" altLang="zh-CN" b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(3)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zh-CN" altLang="en-US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1" name="矩形 80">
                <a:extLst>
                  <a:ext uri="{FF2B5EF4-FFF2-40B4-BE49-F238E27FC236}">
                    <a16:creationId xmlns:a16="http://schemas.microsoft.com/office/drawing/2014/main" id="{0071D137-A02A-4EAE-A915-26EFECEA5A3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516594" y="4460720"/>
                <a:ext cx="1872208" cy="360040"/>
              </a:xfrm>
              <a:prstGeom prst="rect">
                <a:avLst/>
              </a:prstGeom>
              <a:blipFill>
                <a:blip r:embed="rId52"/>
                <a:stretch>
                  <a:fillRect l="-2589" t="-8197" b="-24590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矩形 81">
                <a:extLst>
                  <a:ext uri="{FF2B5EF4-FFF2-40B4-BE49-F238E27FC236}">
                    <a16:creationId xmlns:a16="http://schemas.microsoft.com/office/drawing/2014/main" id="{52ACE40C-D651-4905-B043-D123B0DE2E88}"/>
                  </a:ext>
                </a:extLst>
              </p:cNvPr>
              <p:cNvSpPr/>
              <p:nvPr/>
            </p:nvSpPr>
            <p:spPr bwMode="auto">
              <a:xfrm>
                <a:off x="6516594" y="4820760"/>
                <a:ext cx="1872208" cy="36004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:r>
                  <a:rPr lang="en-US" altLang="zh-CN" b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(4)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endParaRPr lang="zh-CN" altLang="en-US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2" name="矩形 81">
                <a:extLst>
                  <a:ext uri="{FF2B5EF4-FFF2-40B4-BE49-F238E27FC236}">
                    <a16:creationId xmlns:a16="http://schemas.microsoft.com/office/drawing/2014/main" id="{52ACE40C-D651-4905-B043-D123B0DE2E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516594" y="4820760"/>
                <a:ext cx="1872208" cy="360040"/>
              </a:xfrm>
              <a:prstGeom prst="rect">
                <a:avLst/>
              </a:prstGeom>
              <a:blipFill>
                <a:blip r:embed="rId53"/>
                <a:stretch>
                  <a:fillRect l="-2589" t="-8197" b="-24590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1277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6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30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44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64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78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00"/>
                            </p:stCondLst>
                            <p:childTnLst>
                              <p:par>
                                <p:cTn id="8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3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97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500"/>
                            </p:stCondLst>
                            <p:childTnLst>
                              <p:par>
                                <p:cTn id="10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2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16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2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" grpId="0" animBg="1"/>
      <p:bldP spid="91" grpId="1" animBg="1"/>
      <p:bldP spid="93" grpId="0" animBg="1"/>
      <p:bldP spid="93" grpId="1" animBg="1"/>
      <p:bldP spid="94" grpId="0" animBg="1"/>
      <p:bldP spid="94" grpId="1" animBg="1"/>
      <p:bldP spid="95" grpId="0" animBg="1"/>
      <p:bldP spid="95" grpId="1" animBg="1"/>
      <p:bldP spid="96" grpId="0" animBg="1"/>
      <p:bldP spid="96" grpId="1" animBg="1"/>
      <p:bldP spid="124" grpId="0" animBg="1"/>
      <p:bldP spid="124" grpId="1" animBg="1"/>
      <p:bldP spid="125" grpId="0" animBg="1"/>
      <p:bldP spid="125" grpId="1" animBg="1"/>
      <p:bldP spid="184" grpId="0" animBg="1"/>
      <p:bldP spid="77" grpId="0" animBg="1"/>
      <p:bldP spid="78" grpId="0"/>
      <p:bldP spid="79" grpId="0" animBg="1"/>
      <p:bldP spid="80" grpId="0" animBg="1"/>
      <p:bldP spid="81" grpId="0" animBg="1"/>
      <p:bldP spid="82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557521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数组的处理</a:t>
            </a: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39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35496" y="35913"/>
            <a:ext cx="3715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10.2.2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基本块的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DAG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表示及其应用</a:t>
            </a:r>
          </a:p>
        </p:txBody>
      </p:sp>
      <p:sp>
        <p:nvSpPr>
          <p:cNvPr id="109" name="TextBox 8">
            <a:extLst>
              <a:ext uri="{FF2B5EF4-FFF2-40B4-BE49-F238E27FC236}">
                <a16:creationId xmlns:a16="http://schemas.microsoft.com/office/drawing/2014/main" id="{445BB5B7-DF8F-414A-86B6-AA4FAD8781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520" y="1142296"/>
            <a:ext cx="8768070" cy="499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0" indent="0">
              <a:lnSpc>
                <a:spcPct val="150000"/>
              </a:lnSpc>
              <a:spcBef>
                <a:spcPct val="20000"/>
              </a:spcBef>
              <a:buClrTx/>
            </a:pPr>
            <a:r>
              <a:rPr lang="en-US" altLang="zh-CN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【</a:t>
            </a:r>
            <a:r>
              <a:rPr lang="zh-CN" altLang="en-US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例</a:t>
            </a:r>
            <a:r>
              <a:rPr lang="en-US" altLang="zh-CN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10.8】</a:t>
            </a:r>
            <a:r>
              <a:rPr lang="zh-CN" altLang="en-US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构造如下两个基本块的</a:t>
            </a:r>
            <a:r>
              <a:rPr lang="en-US" altLang="zh-CN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DAG</a:t>
            </a:r>
            <a:endParaRPr lang="zh-CN" altLang="en-US" sz="20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28A54FCC-4701-42D3-9678-90131A3A8B37}"/>
                  </a:ext>
                </a:extLst>
              </p:cNvPr>
              <p:cNvSpPr/>
              <p:nvPr/>
            </p:nvSpPr>
            <p:spPr bwMode="auto">
              <a:xfrm>
                <a:off x="251520" y="1916832"/>
                <a:ext cx="1872208" cy="36004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algn="l" eaLnBrk="1" hangingPunct="1"/>
                <a:r>
                  <a:rPr lang="en-US" altLang="zh-CN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(1)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zh-CN" alt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28A54FCC-4701-42D3-9678-90131A3A8B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1520" y="1916832"/>
                <a:ext cx="1872208" cy="360040"/>
              </a:xfrm>
              <a:prstGeom prst="rect">
                <a:avLst/>
              </a:prstGeom>
              <a:blipFill>
                <a:blip r:embed="rId3"/>
                <a:stretch>
                  <a:fillRect l="-2265" t="-8065" b="-24194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矩形 55">
                <a:extLst>
                  <a:ext uri="{FF2B5EF4-FFF2-40B4-BE49-F238E27FC236}">
                    <a16:creationId xmlns:a16="http://schemas.microsoft.com/office/drawing/2014/main" id="{01FD36E6-B52C-4D48-910F-A675E5A5A92B}"/>
                  </a:ext>
                </a:extLst>
              </p:cNvPr>
              <p:cNvSpPr/>
              <p:nvPr/>
            </p:nvSpPr>
            <p:spPr bwMode="auto">
              <a:xfrm>
                <a:off x="251520" y="2276872"/>
                <a:ext cx="1872208" cy="36004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algn="l" eaLnBrk="1" hangingPunct="1"/>
                <a:r>
                  <a:rPr lang="en-US" altLang="zh-CN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(2)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]=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zh-CN" alt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6" name="矩形 55">
                <a:extLst>
                  <a:ext uri="{FF2B5EF4-FFF2-40B4-BE49-F238E27FC236}">
                    <a16:creationId xmlns:a16="http://schemas.microsoft.com/office/drawing/2014/main" id="{01FD36E6-B52C-4D48-910F-A675E5A5A9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1520" y="2276872"/>
                <a:ext cx="1872208" cy="360040"/>
              </a:xfrm>
              <a:prstGeom prst="rect">
                <a:avLst/>
              </a:prstGeom>
              <a:blipFill>
                <a:blip r:embed="rId4"/>
                <a:stretch>
                  <a:fillRect l="-2265" t="-8197" b="-24590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矩形 56">
                <a:extLst>
                  <a:ext uri="{FF2B5EF4-FFF2-40B4-BE49-F238E27FC236}">
                    <a16:creationId xmlns:a16="http://schemas.microsoft.com/office/drawing/2014/main" id="{F5C96C05-A963-44C0-AF55-FC529E493200}"/>
                  </a:ext>
                </a:extLst>
              </p:cNvPr>
              <p:cNvSpPr/>
              <p:nvPr/>
            </p:nvSpPr>
            <p:spPr bwMode="auto">
              <a:xfrm>
                <a:off x="251520" y="2636912"/>
                <a:ext cx="1872208" cy="36004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:r>
                  <a:rPr lang="en-US" altLang="zh-CN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(3)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zh-CN" alt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7" name="矩形 56">
                <a:extLst>
                  <a:ext uri="{FF2B5EF4-FFF2-40B4-BE49-F238E27FC236}">
                    <a16:creationId xmlns:a16="http://schemas.microsoft.com/office/drawing/2014/main" id="{F5C96C05-A963-44C0-AF55-FC529E49320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1520" y="2636912"/>
                <a:ext cx="1872208" cy="360040"/>
              </a:xfrm>
              <a:prstGeom prst="rect">
                <a:avLst/>
              </a:prstGeom>
              <a:blipFill>
                <a:blip r:embed="rId5"/>
                <a:stretch>
                  <a:fillRect l="-2265" t="-8197" b="-24590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组合 2">
            <a:extLst>
              <a:ext uri="{FF2B5EF4-FFF2-40B4-BE49-F238E27FC236}">
                <a16:creationId xmlns:a16="http://schemas.microsoft.com/office/drawing/2014/main" id="{FD6AA7AE-66E6-4DFF-A711-4A172AAC5256}"/>
              </a:ext>
            </a:extLst>
          </p:cNvPr>
          <p:cNvGrpSpPr/>
          <p:nvPr/>
        </p:nvGrpSpPr>
        <p:grpSpPr>
          <a:xfrm>
            <a:off x="539552" y="3777341"/>
            <a:ext cx="1142424" cy="1538996"/>
            <a:chOff x="2555776" y="3940773"/>
            <a:chExt cx="1142424" cy="1538996"/>
          </a:xfrm>
        </p:grpSpPr>
        <p:grpSp>
          <p:nvGrpSpPr>
            <p:cNvPr id="97" name="组合 96">
              <a:extLst>
                <a:ext uri="{FF2B5EF4-FFF2-40B4-BE49-F238E27FC236}">
                  <a16:creationId xmlns:a16="http://schemas.microsoft.com/office/drawing/2014/main" id="{964CAACA-55AE-439E-8454-7C0C92B8916F}"/>
                </a:ext>
              </a:extLst>
            </p:cNvPr>
            <p:cNvGrpSpPr/>
            <p:nvPr/>
          </p:nvGrpSpPr>
          <p:grpSpPr>
            <a:xfrm>
              <a:off x="2555776" y="4809685"/>
              <a:ext cx="375907" cy="670084"/>
              <a:chOff x="2986744" y="4834508"/>
              <a:chExt cx="375907" cy="67008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8" name="椭圆 97">
                    <a:extLst>
                      <a:ext uri="{FF2B5EF4-FFF2-40B4-BE49-F238E27FC236}">
                        <a16:creationId xmlns:a16="http://schemas.microsoft.com/office/drawing/2014/main" id="{DB2A6109-6746-4071-B379-69573F06CBB9}"/>
                      </a:ext>
                    </a:extLst>
                  </p:cNvPr>
                  <p:cNvSpPr/>
                  <p:nvPr/>
                </p:nvSpPr>
                <p:spPr>
                  <a:xfrm>
                    <a:off x="3002611" y="4834508"/>
                    <a:ext cx="360040" cy="360040"/>
                  </a:xfrm>
                  <a:prstGeom prst="ellipse">
                    <a:avLst/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r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right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dirty="0">
                      <a:solidFill>
                        <a:schemeClr val="tx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mc:Choice>
            <mc:Fallback xmlns="">
              <p:sp>
                <p:nvSpPr>
                  <p:cNvPr id="98" name="椭圆 97">
                    <a:extLst>
                      <a:ext uri="{FF2B5EF4-FFF2-40B4-BE49-F238E27FC236}">
                        <a16:creationId xmlns:a16="http://schemas.microsoft.com/office/drawing/2014/main" id="{DB2A6109-6746-4071-B379-69573F06CBB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002611" y="4834508"/>
                    <a:ext cx="360040" cy="360040"/>
                  </a:xfrm>
                  <a:prstGeom prst="ellipse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  <a:ln w="19050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9" name="矩形 98">
                    <a:extLst>
                      <a:ext uri="{FF2B5EF4-FFF2-40B4-BE49-F238E27FC236}">
                        <a16:creationId xmlns:a16="http://schemas.microsoft.com/office/drawing/2014/main" id="{916DCC4E-1B4E-4FBF-9F19-2736546A52F3}"/>
                      </a:ext>
                    </a:extLst>
                  </p:cNvPr>
                  <p:cNvSpPr/>
                  <p:nvPr/>
                </p:nvSpPr>
                <p:spPr>
                  <a:xfrm>
                    <a:off x="2986744" y="5135260"/>
                    <a:ext cx="371447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99" name="矩形 98">
                    <a:extLst>
                      <a:ext uri="{FF2B5EF4-FFF2-40B4-BE49-F238E27FC236}">
                        <a16:creationId xmlns:a16="http://schemas.microsoft.com/office/drawing/2014/main" id="{916DCC4E-1B4E-4FBF-9F19-2736546A52F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86744" y="5135260"/>
                    <a:ext cx="371447" cy="36933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00" name="组合 99">
              <a:extLst>
                <a:ext uri="{FF2B5EF4-FFF2-40B4-BE49-F238E27FC236}">
                  <a16:creationId xmlns:a16="http://schemas.microsoft.com/office/drawing/2014/main" id="{7D1E2FBD-11A9-43D3-A85D-90B9A9CCB0F7}"/>
                </a:ext>
              </a:extLst>
            </p:cNvPr>
            <p:cNvGrpSpPr/>
            <p:nvPr/>
          </p:nvGrpSpPr>
          <p:grpSpPr>
            <a:xfrm>
              <a:off x="3338160" y="4809685"/>
              <a:ext cx="360040" cy="670084"/>
              <a:chOff x="2994677" y="4834508"/>
              <a:chExt cx="360040" cy="67008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1" name="椭圆 100">
                    <a:extLst>
                      <a:ext uri="{FF2B5EF4-FFF2-40B4-BE49-F238E27FC236}">
                        <a16:creationId xmlns:a16="http://schemas.microsoft.com/office/drawing/2014/main" id="{02F70F94-9075-431F-8AD0-7346DF30E3E9}"/>
                      </a:ext>
                    </a:extLst>
                  </p:cNvPr>
                  <p:cNvSpPr/>
                  <p:nvPr/>
                </p:nvSpPr>
                <p:spPr>
                  <a:xfrm>
                    <a:off x="2994677" y="4834508"/>
                    <a:ext cx="360040" cy="360040"/>
                  </a:xfrm>
                  <a:prstGeom prst="ellipse">
                    <a:avLst/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r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right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dirty="0">
                      <a:solidFill>
                        <a:schemeClr val="tx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mc:Choice>
            <mc:Fallback xmlns="">
              <p:sp>
                <p:nvSpPr>
                  <p:cNvPr id="101" name="椭圆 100">
                    <a:extLst>
                      <a:ext uri="{FF2B5EF4-FFF2-40B4-BE49-F238E27FC236}">
                        <a16:creationId xmlns:a16="http://schemas.microsoft.com/office/drawing/2014/main" id="{02F70F94-9075-431F-8AD0-7346DF30E3E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94677" y="4834508"/>
                    <a:ext cx="360040" cy="360040"/>
                  </a:xfrm>
                  <a:prstGeom prst="ellipse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  <a:ln w="19050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2" name="矩形 101">
                    <a:extLst>
                      <a:ext uri="{FF2B5EF4-FFF2-40B4-BE49-F238E27FC236}">
                        <a16:creationId xmlns:a16="http://schemas.microsoft.com/office/drawing/2014/main" id="{ABE3A013-AA10-486E-BFB0-BA0BE14629D0}"/>
                      </a:ext>
                    </a:extLst>
                  </p:cNvPr>
                  <p:cNvSpPr/>
                  <p:nvPr/>
                </p:nvSpPr>
                <p:spPr>
                  <a:xfrm>
                    <a:off x="3015391" y="5135260"/>
                    <a:ext cx="318613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102" name="矩形 101">
                    <a:extLst>
                      <a:ext uri="{FF2B5EF4-FFF2-40B4-BE49-F238E27FC236}">
                        <a16:creationId xmlns:a16="http://schemas.microsoft.com/office/drawing/2014/main" id="{ABE3A013-AA10-486E-BFB0-BA0BE14629D0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015391" y="5135260"/>
                    <a:ext cx="318613" cy="369332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08" name="组合 107">
              <a:extLst>
                <a:ext uri="{FF2B5EF4-FFF2-40B4-BE49-F238E27FC236}">
                  <a16:creationId xmlns:a16="http://schemas.microsoft.com/office/drawing/2014/main" id="{DAC99E9D-1BE1-4974-AF48-CA48DE6A4888}"/>
                </a:ext>
              </a:extLst>
            </p:cNvPr>
            <p:cNvGrpSpPr/>
            <p:nvPr/>
          </p:nvGrpSpPr>
          <p:grpSpPr>
            <a:xfrm>
              <a:off x="2794439" y="3940773"/>
              <a:ext cx="871603" cy="868912"/>
              <a:chOff x="5287591" y="3805764"/>
              <a:chExt cx="871603" cy="86891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0" name="椭圆 109">
                    <a:extLst>
                      <a:ext uri="{FF2B5EF4-FFF2-40B4-BE49-F238E27FC236}">
                        <a16:creationId xmlns:a16="http://schemas.microsoft.com/office/drawing/2014/main" id="{D4FD9F4E-E000-4B0A-85C3-3E70D90E8BCE}"/>
                      </a:ext>
                    </a:extLst>
                  </p:cNvPr>
                  <p:cNvSpPr/>
                  <p:nvPr/>
                </p:nvSpPr>
                <p:spPr>
                  <a:xfrm>
                    <a:off x="5474516" y="3861048"/>
                    <a:ext cx="360040" cy="360040"/>
                  </a:xfrm>
                  <a:prstGeom prst="ellipse">
                    <a:avLst/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r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right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dirty="0">
                      <a:solidFill>
                        <a:schemeClr val="tx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mc:Choice>
            <mc:Fallback xmlns="">
              <p:sp>
                <p:nvSpPr>
                  <p:cNvPr id="110" name="椭圆 109">
                    <a:extLst>
                      <a:ext uri="{FF2B5EF4-FFF2-40B4-BE49-F238E27FC236}">
                        <a16:creationId xmlns:a16="http://schemas.microsoft.com/office/drawing/2014/main" id="{D4FD9F4E-E000-4B0A-85C3-3E70D90E8BC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474516" y="3861048"/>
                    <a:ext cx="360040" cy="360040"/>
                  </a:xfrm>
                  <a:prstGeom prst="ellipse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  <a:ln w="19050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1" name="矩形 110">
                    <a:extLst>
                      <a:ext uri="{FF2B5EF4-FFF2-40B4-BE49-F238E27FC236}">
                        <a16:creationId xmlns:a16="http://schemas.microsoft.com/office/drawing/2014/main" id="{A38699E3-7D70-41DC-94A2-3724CB049390}"/>
                      </a:ext>
                    </a:extLst>
                  </p:cNvPr>
                  <p:cNvSpPr/>
                  <p:nvPr/>
                </p:nvSpPr>
                <p:spPr>
                  <a:xfrm>
                    <a:off x="5429955" y="4175096"/>
                    <a:ext cx="449162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[ ]</m:t>
                          </m:r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111" name="矩形 110">
                    <a:extLst>
                      <a:ext uri="{FF2B5EF4-FFF2-40B4-BE49-F238E27FC236}">
                        <a16:creationId xmlns:a16="http://schemas.microsoft.com/office/drawing/2014/main" id="{A38699E3-7D70-41DC-94A2-3724CB049390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429955" y="4175096"/>
                    <a:ext cx="449162" cy="369332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b="-14754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12" name="直接连接符 111">
                <a:extLst>
                  <a:ext uri="{FF2B5EF4-FFF2-40B4-BE49-F238E27FC236}">
                    <a16:creationId xmlns:a16="http://schemas.microsoft.com/office/drawing/2014/main" id="{FF8996AA-B00F-485F-9AE6-2B54E9D52DD8}"/>
                  </a:ext>
                </a:extLst>
              </p:cNvPr>
              <p:cNvCxnSpPr>
                <a:cxnSpLocks/>
                <a:stCxn id="110" idx="3"/>
                <a:endCxn id="98" idx="0"/>
              </p:cNvCxnSpPr>
              <p:nvPr/>
            </p:nvCxnSpPr>
            <p:spPr>
              <a:xfrm flipH="1">
                <a:off x="5287591" y="4168361"/>
                <a:ext cx="239652" cy="50631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直接连接符 112">
                <a:extLst>
                  <a:ext uri="{FF2B5EF4-FFF2-40B4-BE49-F238E27FC236}">
                    <a16:creationId xmlns:a16="http://schemas.microsoft.com/office/drawing/2014/main" id="{9EE5BC03-05B0-4EC6-9A59-BE7A7ACCCA6E}"/>
                  </a:ext>
                </a:extLst>
              </p:cNvPr>
              <p:cNvCxnSpPr>
                <a:cxnSpLocks/>
                <a:stCxn id="110" idx="5"/>
                <a:endCxn id="101" idx="0"/>
              </p:cNvCxnSpPr>
              <p:nvPr/>
            </p:nvCxnSpPr>
            <p:spPr>
              <a:xfrm>
                <a:off x="5781829" y="4168361"/>
                <a:ext cx="229503" cy="50631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4" name="矩形 113">
                    <a:extLst>
                      <a:ext uri="{FF2B5EF4-FFF2-40B4-BE49-F238E27FC236}">
                        <a16:creationId xmlns:a16="http://schemas.microsoft.com/office/drawing/2014/main" id="{4610715B-2B7B-4D13-A55A-1037405017EC}"/>
                      </a:ext>
                    </a:extLst>
                  </p:cNvPr>
                  <p:cNvSpPr/>
                  <p:nvPr/>
                </p:nvSpPr>
                <p:spPr>
                  <a:xfrm>
                    <a:off x="5791208" y="3805764"/>
                    <a:ext cx="367986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114" name="矩形 113">
                    <a:extLst>
                      <a:ext uri="{FF2B5EF4-FFF2-40B4-BE49-F238E27FC236}">
                        <a16:creationId xmlns:a16="http://schemas.microsoft.com/office/drawing/2014/main" id="{4610715B-2B7B-4D13-A55A-1037405017E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91208" y="3805764"/>
                    <a:ext cx="367986" cy="369332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D64F9CFB-D7FB-4282-9CE3-634ED27DDA82}"/>
              </a:ext>
            </a:extLst>
          </p:cNvPr>
          <p:cNvGrpSpPr/>
          <p:nvPr/>
        </p:nvGrpSpPr>
        <p:grpSpPr>
          <a:xfrm>
            <a:off x="2001913" y="4646253"/>
            <a:ext cx="958224" cy="670084"/>
            <a:chOff x="2001913" y="4646253"/>
            <a:chExt cx="958224" cy="67008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6" name="椭圆 125">
                  <a:extLst>
                    <a:ext uri="{FF2B5EF4-FFF2-40B4-BE49-F238E27FC236}">
                      <a16:creationId xmlns:a16="http://schemas.microsoft.com/office/drawing/2014/main" id="{0BC3BB4B-C1D4-4753-BAF6-51633D7DB140}"/>
                    </a:ext>
                  </a:extLst>
                </p:cNvPr>
                <p:cNvSpPr/>
                <p:nvPr/>
              </p:nvSpPr>
              <p:spPr>
                <a:xfrm>
                  <a:off x="2017780" y="4646253"/>
                  <a:ext cx="360040" cy="360040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zh-CN" altLang="en-US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126" name="椭圆 125">
                  <a:extLst>
                    <a:ext uri="{FF2B5EF4-FFF2-40B4-BE49-F238E27FC236}">
                      <a16:creationId xmlns:a16="http://schemas.microsoft.com/office/drawing/2014/main" id="{0BC3BB4B-C1D4-4753-BAF6-51633D7DB14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17780" y="4646253"/>
                  <a:ext cx="360040" cy="360040"/>
                </a:xfrm>
                <a:prstGeom prst="ellipse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 w="190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7" name="矩形 126">
                  <a:extLst>
                    <a:ext uri="{FF2B5EF4-FFF2-40B4-BE49-F238E27FC236}">
                      <a16:creationId xmlns:a16="http://schemas.microsoft.com/office/drawing/2014/main" id="{49AD5AC7-71D8-4C94-B485-65279B88A190}"/>
                    </a:ext>
                  </a:extLst>
                </p:cNvPr>
                <p:cNvSpPr/>
                <p:nvPr/>
              </p:nvSpPr>
              <p:spPr>
                <a:xfrm>
                  <a:off x="2001913" y="4947005"/>
                  <a:ext cx="371384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27" name="矩形 126">
                  <a:extLst>
                    <a:ext uri="{FF2B5EF4-FFF2-40B4-BE49-F238E27FC236}">
                      <a16:creationId xmlns:a16="http://schemas.microsoft.com/office/drawing/2014/main" id="{49AD5AC7-71D8-4C94-B485-65279B88A19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01913" y="4947005"/>
                  <a:ext cx="371384" cy="369332"/>
                </a:xfrm>
                <a:prstGeom prst="rect">
                  <a:avLst/>
                </a:prstGeom>
                <a:blipFill>
                  <a:blip r:embed="rId14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8" name="矩形 127">
                  <a:extLst>
                    <a:ext uri="{FF2B5EF4-FFF2-40B4-BE49-F238E27FC236}">
                      <a16:creationId xmlns:a16="http://schemas.microsoft.com/office/drawing/2014/main" id="{C9FE0392-15E0-4861-A195-979AF102610A}"/>
                    </a:ext>
                  </a:extLst>
                </p:cNvPr>
                <p:cNvSpPr/>
                <p:nvPr/>
              </p:nvSpPr>
              <p:spPr>
                <a:xfrm>
                  <a:off x="2341057" y="4646253"/>
                  <a:ext cx="61908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]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28" name="矩形 127">
                  <a:extLst>
                    <a:ext uri="{FF2B5EF4-FFF2-40B4-BE49-F238E27FC236}">
                      <a16:creationId xmlns:a16="http://schemas.microsoft.com/office/drawing/2014/main" id="{C9FE0392-15E0-4861-A195-979AF102610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41057" y="4646253"/>
                  <a:ext cx="619080" cy="369332"/>
                </a:xfrm>
                <a:prstGeom prst="rect">
                  <a:avLst/>
                </a:prstGeom>
                <a:blipFill>
                  <a:blip r:embed="rId15"/>
                  <a:stretch>
                    <a:fillRect b="-1475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矩形 76">
                <a:extLst>
                  <a:ext uri="{FF2B5EF4-FFF2-40B4-BE49-F238E27FC236}">
                    <a16:creationId xmlns:a16="http://schemas.microsoft.com/office/drawing/2014/main" id="{010331CD-84F9-4F59-BC60-D20669AA2CD3}"/>
                  </a:ext>
                </a:extLst>
              </p:cNvPr>
              <p:cNvSpPr/>
              <p:nvPr/>
            </p:nvSpPr>
            <p:spPr bwMode="auto">
              <a:xfrm>
                <a:off x="251520" y="1922101"/>
                <a:ext cx="1872208" cy="360040"/>
              </a:xfrm>
              <a:prstGeom prst="rect">
                <a:avLst/>
              </a:prstGeom>
              <a:solidFill>
                <a:srgbClr val="E84855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algn="l" eaLnBrk="1" hangingPunct="1"/>
                <a:r>
                  <a:rPr lang="en-US" altLang="zh-CN" b="0" dirty="0">
                    <a:solidFill>
                      <a:srgbClr val="FFFF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(1)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b="0" i="1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CN" b="0" i="1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b="0" i="1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zh-CN" altLang="en-US" b="0" i="1" dirty="0">
                  <a:solidFill>
                    <a:srgbClr val="FFFFFF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7" name="矩形 76">
                <a:extLst>
                  <a:ext uri="{FF2B5EF4-FFF2-40B4-BE49-F238E27FC236}">
                    <a16:creationId xmlns:a16="http://schemas.microsoft.com/office/drawing/2014/main" id="{010331CD-84F9-4F59-BC60-D20669AA2C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1520" y="1922101"/>
                <a:ext cx="1872208" cy="360040"/>
              </a:xfrm>
              <a:prstGeom prst="rect">
                <a:avLst/>
              </a:prstGeom>
              <a:blipFill>
                <a:blip r:embed="rId16"/>
                <a:stretch>
                  <a:fillRect l="-2265" t="-8197" b="-26230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矩形 77">
                <a:extLst>
                  <a:ext uri="{FF2B5EF4-FFF2-40B4-BE49-F238E27FC236}">
                    <a16:creationId xmlns:a16="http://schemas.microsoft.com/office/drawing/2014/main" id="{36117DE2-2B92-4DD0-8671-487627B69017}"/>
                  </a:ext>
                </a:extLst>
              </p:cNvPr>
              <p:cNvSpPr/>
              <p:nvPr/>
            </p:nvSpPr>
            <p:spPr bwMode="auto">
              <a:xfrm>
                <a:off x="251520" y="2282141"/>
                <a:ext cx="1872208" cy="360040"/>
              </a:xfrm>
              <a:prstGeom prst="rect">
                <a:avLst/>
              </a:prstGeom>
              <a:solidFill>
                <a:srgbClr val="E84855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algn="l" eaLnBrk="1" hangingPunct="1"/>
                <a:r>
                  <a:rPr lang="en-US" altLang="zh-CN" b="0" dirty="0">
                    <a:solidFill>
                      <a:srgbClr val="FFFF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(2)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b="0" i="1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CN" b="0" i="1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CN" b="0" i="1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]=</m:t>
                    </m:r>
                    <m:r>
                      <a:rPr lang="en-US" altLang="zh-CN" b="0" i="1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zh-CN" altLang="en-US" b="0" i="1" dirty="0">
                  <a:solidFill>
                    <a:srgbClr val="FFFFFF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8" name="矩形 77">
                <a:extLst>
                  <a:ext uri="{FF2B5EF4-FFF2-40B4-BE49-F238E27FC236}">
                    <a16:creationId xmlns:a16="http://schemas.microsoft.com/office/drawing/2014/main" id="{36117DE2-2B92-4DD0-8671-487627B690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1520" y="2282141"/>
                <a:ext cx="1872208" cy="360040"/>
              </a:xfrm>
              <a:prstGeom prst="rect">
                <a:avLst/>
              </a:prstGeom>
              <a:blipFill>
                <a:blip r:embed="rId17"/>
                <a:stretch>
                  <a:fillRect l="-2265" t="-8197" b="-26230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矩形 78">
                <a:extLst>
                  <a:ext uri="{FF2B5EF4-FFF2-40B4-BE49-F238E27FC236}">
                    <a16:creationId xmlns:a16="http://schemas.microsoft.com/office/drawing/2014/main" id="{7496EBF6-7E88-4A22-A762-7A0AB55A4D5A}"/>
                  </a:ext>
                </a:extLst>
              </p:cNvPr>
              <p:cNvSpPr/>
              <p:nvPr/>
            </p:nvSpPr>
            <p:spPr bwMode="auto">
              <a:xfrm>
                <a:off x="251520" y="2642181"/>
                <a:ext cx="1872208" cy="360040"/>
              </a:xfrm>
              <a:prstGeom prst="rect">
                <a:avLst/>
              </a:prstGeom>
              <a:solidFill>
                <a:srgbClr val="E84855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:r>
                  <a:rPr lang="en-US" altLang="zh-CN" b="0" dirty="0">
                    <a:solidFill>
                      <a:srgbClr val="FFFF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(3)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zh-CN" b="0" i="1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b="0" i="1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CN" b="0" i="1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b="0" i="1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zh-CN" altLang="en-US" b="0" i="1" dirty="0">
                  <a:solidFill>
                    <a:srgbClr val="FFFFFF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9" name="矩形 78">
                <a:extLst>
                  <a:ext uri="{FF2B5EF4-FFF2-40B4-BE49-F238E27FC236}">
                    <a16:creationId xmlns:a16="http://schemas.microsoft.com/office/drawing/2014/main" id="{7496EBF6-7E88-4A22-A762-7A0AB55A4D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1520" y="2642181"/>
                <a:ext cx="1872208" cy="360040"/>
              </a:xfrm>
              <a:prstGeom prst="rect">
                <a:avLst/>
              </a:prstGeom>
              <a:blipFill>
                <a:blip r:embed="rId18"/>
                <a:stretch>
                  <a:fillRect l="-2265" t="-8197" b="-26230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矩形 79">
                <a:extLst>
                  <a:ext uri="{FF2B5EF4-FFF2-40B4-BE49-F238E27FC236}">
                    <a16:creationId xmlns:a16="http://schemas.microsoft.com/office/drawing/2014/main" id="{C9D1BCDA-F6EC-40C7-9E72-B742D8F741CD}"/>
                  </a:ext>
                </a:extLst>
              </p:cNvPr>
              <p:cNvSpPr/>
              <p:nvPr/>
            </p:nvSpPr>
            <p:spPr>
              <a:xfrm>
                <a:off x="1411240" y="3782780"/>
                <a:ext cx="45454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0" name="矩形 79">
                <a:extLst>
                  <a:ext uri="{FF2B5EF4-FFF2-40B4-BE49-F238E27FC236}">
                    <a16:creationId xmlns:a16="http://schemas.microsoft.com/office/drawing/2014/main" id="{C9D1BCDA-F6EC-40C7-9E72-B742D8F741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1240" y="3782780"/>
                <a:ext cx="454548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矩形 80">
                <a:extLst>
                  <a:ext uri="{FF2B5EF4-FFF2-40B4-BE49-F238E27FC236}">
                    <a16:creationId xmlns:a16="http://schemas.microsoft.com/office/drawing/2014/main" id="{71AAD986-C1DD-4633-AB26-9806380873E3}"/>
                  </a:ext>
                </a:extLst>
              </p:cNvPr>
              <p:cNvSpPr/>
              <p:nvPr/>
            </p:nvSpPr>
            <p:spPr bwMode="auto">
              <a:xfrm>
                <a:off x="2372925" y="1937341"/>
                <a:ext cx="1872208" cy="36004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algn="l" eaLnBrk="1" hangingPunct="1"/>
                <a:r>
                  <a:rPr lang="en-US" altLang="zh-CN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(1)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zh-CN" alt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1" name="矩形 80">
                <a:extLst>
                  <a:ext uri="{FF2B5EF4-FFF2-40B4-BE49-F238E27FC236}">
                    <a16:creationId xmlns:a16="http://schemas.microsoft.com/office/drawing/2014/main" id="{71AAD986-C1DD-4633-AB26-9806380873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372925" y="1937341"/>
                <a:ext cx="1872208" cy="360040"/>
              </a:xfrm>
              <a:prstGeom prst="rect">
                <a:avLst/>
              </a:prstGeom>
              <a:blipFill>
                <a:blip r:embed="rId20"/>
                <a:stretch>
                  <a:fillRect l="-2265" t="-8197" b="-24590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矩形 81">
                <a:extLst>
                  <a:ext uri="{FF2B5EF4-FFF2-40B4-BE49-F238E27FC236}">
                    <a16:creationId xmlns:a16="http://schemas.microsoft.com/office/drawing/2014/main" id="{E29172A8-EDD9-415A-A2CC-936A4F292857}"/>
                  </a:ext>
                </a:extLst>
              </p:cNvPr>
              <p:cNvSpPr/>
              <p:nvPr/>
            </p:nvSpPr>
            <p:spPr bwMode="auto">
              <a:xfrm>
                <a:off x="2372925" y="2297381"/>
                <a:ext cx="1872208" cy="36004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algn="l" eaLnBrk="1" hangingPunct="1"/>
                <a:r>
                  <a:rPr lang="en-US" altLang="zh-CN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(2)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zh-CN" alt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2" name="矩形 81">
                <a:extLst>
                  <a:ext uri="{FF2B5EF4-FFF2-40B4-BE49-F238E27FC236}">
                    <a16:creationId xmlns:a16="http://schemas.microsoft.com/office/drawing/2014/main" id="{E29172A8-EDD9-415A-A2CC-936A4F2928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372925" y="2297381"/>
                <a:ext cx="1872208" cy="360040"/>
              </a:xfrm>
              <a:prstGeom prst="rect">
                <a:avLst/>
              </a:prstGeom>
              <a:blipFill>
                <a:blip r:embed="rId21"/>
                <a:stretch>
                  <a:fillRect l="-2265" t="-8197" b="-24590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矩形 82">
                <a:extLst>
                  <a:ext uri="{FF2B5EF4-FFF2-40B4-BE49-F238E27FC236}">
                    <a16:creationId xmlns:a16="http://schemas.microsoft.com/office/drawing/2014/main" id="{6ECBEFEF-5D2C-433F-AA8B-92D2B419A175}"/>
                  </a:ext>
                </a:extLst>
              </p:cNvPr>
              <p:cNvSpPr/>
              <p:nvPr/>
            </p:nvSpPr>
            <p:spPr bwMode="auto">
              <a:xfrm>
                <a:off x="2372925" y="2657421"/>
                <a:ext cx="1872208" cy="36004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algn="l" eaLnBrk="1" hangingPunct="1"/>
                <a:r>
                  <a:rPr lang="en-US" altLang="zh-CN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(3)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]=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zh-CN" alt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3" name="矩形 82">
                <a:extLst>
                  <a:ext uri="{FF2B5EF4-FFF2-40B4-BE49-F238E27FC236}">
                    <a16:creationId xmlns:a16="http://schemas.microsoft.com/office/drawing/2014/main" id="{6ECBEFEF-5D2C-433F-AA8B-92D2B419A1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372925" y="2657421"/>
                <a:ext cx="1872208" cy="360040"/>
              </a:xfrm>
              <a:prstGeom prst="rect">
                <a:avLst/>
              </a:prstGeom>
              <a:blipFill>
                <a:blip r:embed="rId22"/>
                <a:stretch>
                  <a:fillRect l="-2265" t="-8197" b="-24590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">
                <a:extLst>
                  <a:ext uri="{FF2B5EF4-FFF2-40B4-BE49-F238E27FC236}">
                    <a16:creationId xmlns:a16="http://schemas.microsoft.com/office/drawing/2014/main" id="{43B199F1-8EB2-416F-A68B-A258AFD2F05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549277" y="1867645"/>
                <a:ext cx="4495817" cy="139127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342900" indent="-3429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>
                  <a:lnSpc>
                    <a:spcPct val="150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p"/>
                </a:pPr>
                <a:r>
                  <a:rPr lang="zh-CN" altLang="en-US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当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n-US" altLang="zh-CN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𝑗</m:t>
                    </m:r>
                    <m:r>
                      <a:rPr lang="en-US" altLang="zh-CN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𝑦</m:t>
                    </m:r>
                    <m:r>
                      <a:rPr lang="en-US" altLang="zh-CN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≠</m:t>
                    </m:r>
                    <m:r>
                      <a:rPr lang="en-US" altLang="zh-CN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𝑎</m:t>
                    </m:r>
                    <m:r>
                      <a:rPr lang="en-US" altLang="zh-CN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[</m:t>
                    </m:r>
                    <m:r>
                      <a:rPr lang="en-US" altLang="zh-CN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n-US" altLang="zh-CN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]</m:t>
                    </m:r>
                  </m:oMath>
                </a14:m>
                <a:r>
                  <a:rPr lang="zh-CN" altLang="en-US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时，两者</a:t>
                </a:r>
                <a14:m>
                  <m:oMath xmlns:m="http://schemas.openxmlformats.org/officeDocument/2006/math">
                    <m:r>
                      <a:rPr lang="en-US" altLang="zh-CN" sz="2000" b="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zh-CN" altLang="en-US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值不一致</a:t>
                </a:r>
                <a:endParaRPr lang="en-US" altLang="zh-CN" sz="2000" b="0" dirty="0">
                  <a:solidFill>
                    <a:srgbClr val="FF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715963">
                  <a:lnSpc>
                    <a:spcPct val="150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Ø"/>
                </a:pPr>
                <a:r>
                  <a:rPr lang="zh-CN" altLang="en-US" sz="18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原因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：当对数组赋值时，即使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𝑎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sz="1800" b="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𝑖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都未改变，也可能改变了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𝑎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[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]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的右值</a:t>
                </a:r>
              </a:p>
            </p:txBody>
          </p:sp>
        </mc:Choice>
        <mc:Fallback xmlns="">
          <p:sp>
            <p:nvSpPr>
              <p:cNvPr id="84" name="TextBox 8">
                <a:extLst>
                  <a:ext uri="{FF2B5EF4-FFF2-40B4-BE49-F238E27FC236}">
                    <a16:creationId xmlns:a16="http://schemas.microsoft.com/office/drawing/2014/main" id="{43B199F1-8EB2-416F-A68B-A258AFD2F0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549277" y="1867645"/>
                <a:ext cx="4495817" cy="1391278"/>
              </a:xfrm>
              <a:prstGeom prst="rect">
                <a:avLst/>
              </a:prstGeom>
              <a:blipFill>
                <a:blip r:embed="rId23"/>
                <a:stretch>
                  <a:fillRect l="-1220" r="-1084" b="-5677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">
                <a:extLst>
                  <a:ext uri="{FF2B5EF4-FFF2-40B4-BE49-F238E27FC236}">
                    <a16:creationId xmlns:a16="http://schemas.microsoft.com/office/drawing/2014/main" id="{6B52800C-5663-484E-8F25-3C81B737476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549277" y="3258923"/>
                <a:ext cx="4495817" cy="316407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342900" indent="-3429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>
                  <a:lnSpc>
                    <a:spcPct val="150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p"/>
                </a:pPr>
                <a:r>
                  <a:rPr lang="zh-CN" altLang="en-US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数组做限制</a:t>
                </a:r>
                <a:endParaRPr lang="en-US" altLang="zh-CN" sz="2000" b="0" dirty="0">
                  <a:solidFill>
                    <a:srgbClr val="FF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715963">
                  <a:lnSpc>
                    <a:spcPct val="150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Ø"/>
                </a:pPr>
                <a:r>
                  <a:rPr lang="zh-CN" altLang="en-US" sz="18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当对数组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𝑎</m:t>
                    </m:r>
                  </m:oMath>
                </a14:m>
                <a:r>
                  <a:rPr lang="zh-CN" altLang="en-US" sz="18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的元素赋值时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</a:t>
                </a:r>
                <a:r>
                  <a:rPr lang="zh-CN" altLang="en-US" sz="18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注销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数组</a:t>
                </a:r>
                <a14:m>
                  <m:oMath xmlns:m="http://schemas.openxmlformats.org/officeDocument/2006/math"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𝑎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作为</a:t>
                </a:r>
                <a:r>
                  <a:rPr lang="zh-CN" altLang="en-US" sz="18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公共子表达式资格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；</a:t>
                </a:r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715963">
                  <a:lnSpc>
                    <a:spcPct val="150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Ø"/>
                </a:pP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即标记为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[ ]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，左变元为</a:t>
                </a:r>
                <a14:m>
                  <m:oMath xmlns:m="http://schemas.openxmlformats.org/officeDocument/2006/math"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𝑎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的结点，</a:t>
                </a:r>
                <a:r>
                  <a:rPr lang="zh-CN" altLang="en-US" sz="18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禁止再添加附加变元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；</a:t>
                </a:r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715963">
                  <a:lnSpc>
                    <a:spcPct val="150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Ø"/>
                </a:pP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每个结点需要有个</a:t>
                </a:r>
                <a:r>
                  <a:rPr lang="zh-CN" altLang="en-US" sz="18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标志位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标记是否已注销。</a:t>
                </a:r>
              </a:p>
            </p:txBody>
          </p:sp>
        </mc:Choice>
        <mc:Fallback xmlns="">
          <p:sp>
            <p:nvSpPr>
              <p:cNvPr id="85" name="TextBox 8">
                <a:extLst>
                  <a:ext uri="{FF2B5EF4-FFF2-40B4-BE49-F238E27FC236}">
                    <a16:creationId xmlns:a16="http://schemas.microsoft.com/office/drawing/2014/main" id="{6B52800C-5663-484E-8F25-3C81B73747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549277" y="3258923"/>
                <a:ext cx="4495817" cy="3164071"/>
              </a:xfrm>
              <a:prstGeom prst="rect">
                <a:avLst/>
              </a:prstGeom>
              <a:blipFill>
                <a:blip r:embed="rId24"/>
                <a:stretch>
                  <a:fillRect l="-1220" r="-813" b="-2119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18724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6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3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4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 animBg="1"/>
      <p:bldP spid="77" grpId="1" animBg="1"/>
      <p:bldP spid="78" grpId="0" animBg="1"/>
      <p:bldP spid="78" grpId="1" animBg="1"/>
      <p:bldP spid="79" grpId="0" animBg="1"/>
      <p:bldP spid="79" grpId="1" animBg="1"/>
      <p:bldP spid="80" grpId="0"/>
      <p:bldP spid="81" grpId="0" animBg="1"/>
      <p:bldP spid="82" grpId="0" animBg="1"/>
      <p:bldP spid="83" grpId="0" animBg="1"/>
      <p:bldP spid="84" grpId="0"/>
      <p:bldP spid="8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44016" y="557521"/>
            <a:ext cx="89147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第十章 代码优化</a:t>
            </a: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4</a:t>
            </a:fld>
            <a:endParaRPr lang="en-US" dirty="0"/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B3A6E021-B61D-4A35-A52C-B625E50FDD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9258" y="1159685"/>
            <a:ext cx="4342742" cy="38534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10.1 </a:t>
            </a:r>
            <a:r>
              <a:rPr lang="zh-CN" altLang="en-US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概述</a:t>
            </a:r>
            <a:endParaRPr lang="en-US" altLang="zh-CN" sz="2000" b="0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10.2 </a:t>
            </a:r>
            <a:r>
              <a:rPr lang="zh-CN" altLang="en-US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局部优化</a:t>
            </a:r>
            <a:endParaRPr lang="en-US" altLang="zh-CN" sz="20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10.2.1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基本块及流图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10.2.2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基本块的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DAG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表示及其应用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10.3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循环优化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10.3.1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代码外提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10.3.2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强度削弱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10.3.3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删除归纳变量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" name="TextBox 8">
            <a:extLst>
              <a:ext uri="{FF2B5EF4-FFF2-40B4-BE49-F238E27FC236}">
                <a16:creationId xmlns:a16="http://schemas.microsoft.com/office/drawing/2014/main" id="{F7539282-C020-4A6E-977E-03EC67263F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44008" y="1159685"/>
            <a:ext cx="4342742" cy="32748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10.4 </a:t>
            </a:r>
            <a:r>
              <a:rPr lang="zh-CN" altLang="en-US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数据流分析</a:t>
            </a:r>
            <a:endParaRPr lang="en-US" altLang="zh-CN" sz="20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10.4.1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任意路径数据流分析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10.4.2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全路径数据流分析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10.4.3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数据流问题的分类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10.4.4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其它主要数据流问题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10.4.5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利用数据流信息进行全局优化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0662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44016" y="557521"/>
            <a:ext cx="89147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第十章 代码优化</a:t>
            </a: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40</a:t>
            </a:fld>
            <a:endParaRPr lang="en-US" dirty="0"/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B3A6E021-B61D-4A35-A52C-B625E50FDD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9258" y="1159685"/>
            <a:ext cx="4342742" cy="38534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10.1 </a:t>
            </a:r>
            <a:r>
              <a:rPr lang="zh-CN" altLang="en-US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概述</a:t>
            </a:r>
            <a:endParaRPr lang="en-US" altLang="zh-CN" sz="20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10.2 </a:t>
            </a:r>
            <a:r>
              <a:rPr lang="zh-CN" altLang="en-US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局部优化</a:t>
            </a:r>
            <a:endParaRPr lang="en-US" altLang="zh-CN" sz="20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10.2.1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基本块及流图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10.2.2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基本块的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DAG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表示及其应用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10.3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循环优化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10.3.1 </a:t>
            </a:r>
            <a:r>
              <a:rPr lang="zh-CN" altLang="en-US" sz="18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代码外提</a:t>
            </a:r>
            <a:endParaRPr lang="en-US" altLang="zh-CN" sz="1800" b="0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10.3.2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强度削弱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10.3.3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删除归纳变量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" name="TextBox 8">
            <a:extLst>
              <a:ext uri="{FF2B5EF4-FFF2-40B4-BE49-F238E27FC236}">
                <a16:creationId xmlns:a16="http://schemas.microsoft.com/office/drawing/2014/main" id="{F7539282-C020-4A6E-977E-03EC67263F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44008" y="1159685"/>
            <a:ext cx="4342742" cy="32748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10.4 </a:t>
            </a:r>
            <a:r>
              <a:rPr lang="zh-CN" altLang="en-US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数据流分析</a:t>
            </a:r>
            <a:endParaRPr lang="en-US" altLang="zh-CN" sz="20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10.4.1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任意路径数据流分析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10.4.2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全路径数据流分析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10.4.3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数据流问题的分类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10.4.4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其它主要数据流问题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10.4.5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利用数据流信息进行全局优化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9152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557521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10.3.1 </a:t>
            </a:r>
            <a:r>
              <a:rPr lang="zh-CN" altLang="en-US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代码外提</a:t>
            </a: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41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35496" y="35913"/>
            <a:ext cx="1827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10.3.1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代码外提</a:t>
            </a:r>
          </a:p>
        </p:txBody>
      </p:sp>
      <p:sp>
        <p:nvSpPr>
          <p:cNvPr id="109" name="TextBox 8">
            <a:extLst>
              <a:ext uri="{FF2B5EF4-FFF2-40B4-BE49-F238E27FC236}">
                <a16:creationId xmlns:a16="http://schemas.microsoft.com/office/drawing/2014/main" id="{445BB5B7-DF8F-414A-86B6-AA4FAD8781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520" y="1142296"/>
            <a:ext cx="3024336" cy="2858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0" indent="0">
              <a:lnSpc>
                <a:spcPct val="150000"/>
              </a:lnSpc>
              <a:spcBef>
                <a:spcPct val="20000"/>
              </a:spcBef>
              <a:buClrTx/>
            </a:pPr>
            <a:r>
              <a:rPr lang="en-US" altLang="zh-CN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【</a:t>
            </a:r>
            <a:r>
              <a:rPr lang="zh-CN" altLang="en-US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例</a:t>
            </a:r>
            <a:r>
              <a:rPr lang="en-US" altLang="zh-CN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10.9】</a:t>
            </a:r>
            <a:r>
              <a:rPr lang="zh-CN" altLang="en-US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代码外提</a:t>
            </a:r>
            <a:endParaRPr lang="en-US" altLang="zh-CN" sz="20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58775" indent="0">
              <a:lnSpc>
                <a:spcPct val="150000"/>
              </a:lnSpc>
              <a:spcBef>
                <a:spcPct val="20000"/>
              </a:spcBef>
              <a:buClrTx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for (</a:t>
            </a:r>
            <a:r>
              <a:rPr lang="en-US" altLang="zh-CN" sz="1800" b="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= 0; </a:t>
            </a:r>
            <a:r>
              <a:rPr lang="en-US" altLang="zh-CN" sz="1800" b="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&lt; 100; </a:t>
            </a:r>
            <a:r>
              <a:rPr lang="en-US" altLang="zh-CN" sz="1800" b="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++)</a:t>
            </a:r>
          </a:p>
          <a:p>
            <a:pPr marL="358775" indent="0">
              <a:lnSpc>
                <a:spcPct val="150000"/>
              </a:lnSpc>
              <a:spcBef>
                <a:spcPct val="20000"/>
              </a:spcBef>
              <a:buClrTx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{</a:t>
            </a:r>
          </a:p>
          <a:p>
            <a:pPr marL="719138" indent="0">
              <a:lnSpc>
                <a:spcPct val="150000"/>
              </a:lnSpc>
              <a:spcBef>
                <a:spcPct val="20000"/>
              </a:spcBef>
              <a:buClrTx/>
            </a:pPr>
            <a:r>
              <a:rPr lang="en-US" altLang="zh-CN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u = a + b;</a:t>
            </a:r>
          </a:p>
          <a:p>
            <a:pPr marL="719138" indent="0">
              <a:lnSpc>
                <a:spcPct val="150000"/>
              </a:lnSpc>
              <a:spcBef>
                <a:spcPct val="20000"/>
              </a:spcBef>
              <a:buClrTx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 = u + </a:t>
            </a:r>
            <a:r>
              <a:rPr lang="en-US" altLang="zh-CN" sz="1800" b="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;</a:t>
            </a:r>
          </a:p>
          <a:p>
            <a:pPr marL="358775" indent="0">
              <a:lnSpc>
                <a:spcPct val="150000"/>
              </a:lnSpc>
              <a:spcBef>
                <a:spcPct val="20000"/>
              </a:spcBef>
              <a:buClrTx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}</a:t>
            </a:r>
            <a:endParaRPr lang="zh-CN" altLang="en-US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5" name="TextBox 8">
            <a:extLst>
              <a:ext uri="{FF2B5EF4-FFF2-40B4-BE49-F238E27FC236}">
                <a16:creationId xmlns:a16="http://schemas.microsoft.com/office/drawing/2014/main" id="{AC0198EC-E04B-4D7B-845F-E9AA596C61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51920" y="2060848"/>
            <a:ext cx="3024336" cy="13998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358775" indent="0">
              <a:lnSpc>
                <a:spcPct val="150000"/>
              </a:lnSpc>
              <a:spcBef>
                <a:spcPct val="20000"/>
              </a:spcBef>
            </a:pPr>
            <a:r>
              <a:rPr lang="en-US" altLang="zh-CN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u = a + b;</a:t>
            </a:r>
          </a:p>
          <a:p>
            <a:pPr marL="358775" indent="0">
              <a:lnSpc>
                <a:spcPct val="150000"/>
              </a:lnSpc>
              <a:spcBef>
                <a:spcPct val="20000"/>
              </a:spcBef>
              <a:buClrTx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for (</a:t>
            </a:r>
            <a:r>
              <a:rPr lang="en-US" altLang="zh-CN" sz="1800" b="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= 0; </a:t>
            </a:r>
            <a:r>
              <a:rPr lang="en-US" altLang="zh-CN" sz="1800" b="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&lt; 100; </a:t>
            </a:r>
            <a:r>
              <a:rPr lang="en-US" altLang="zh-CN" sz="1800" b="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++)</a:t>
            </a:r>
          </a:p>
          <a:p>
            <a:pPr marL="719138" indent="0">
              <a:lnSpc>
                <a:spcPct val="150000"/>
              </a:lnSpc>
              <a:spcBef>
                <a:spcPct val="20000"/>
              </a:spcBef>
              <a:buClrTx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 = u + </a:t>
            </a:r>
            <a:r>
              <a:rPr lang="en-US" altLang="zh-CN" sz="1800" b="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;</a:t>
            </a:r>
          </a:p>
        </p:txBody>
      </p:sp>
      <p:sp>
        <p:nvSpPr>
          <p:cNvPr id="6" name="箭头: 右 5">
            <a:extLst>
              <a:ext uri="{FF2B5EF4-FFF2-40B4-BE49-F238E27FC236}">
                <a16:creationId xmlns:a16="http://schemas.microsoft.com/office/drawing/2014/main" id="{3EC9FC74-B10F-4E0F-9538-6FB716766309}"/>
              </a:ext>
            </a:extLst>
          </p:cNvPr>
          <p:cNvSpPr/>
          <p:nvPr/>
        </p:nvSpPr>
        <p:spPr bwMode="auto">
          <a:xfrm>
            <a:off x="2843808" y="2571661"/>
            <a:ext cx="978408" cy="484632"/>
          </a:xfrm>
          <a:prstGeom prst="rightArrow">
            <a:avLst/>
          </a:prstGeom>
          <a:solidFill>
            <a:srgbClr val="0070C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rtlCol="0" anchor="ctr"/>
          <a:lstStyle/>
          <a:p>
            <a:pPr algn="l" eaLnBrk="1" hangingPunct="1"/>
            <a:endParaRPr lang="zh-CN" altLang="en-US" b="0" i="1"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8">
                <a:extLst>
                  <a:ext uri="{FF2B5EF4-FFF2-40B4-BE49-F238E27FC236}">
                    <a16:creationId xmlns:a16="http://schemas.microsoft.com/office/drawing/2014/main" id="{075FA40C-B8FA-4D42-9EB7-8F5797BF261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51520" y="4001027"/>
                <a:ext cx="8712968" cy="20067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342900" indent="-3429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>
                  <a:lnSpc>
                    <a:spcPct val="150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p"/>
                </a:pPr>
                <a:r>
                  <a:rPr lang="zh-CN" altLang="en-US" sz="2000" b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变量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𝐴</m:t>
                    </m:r>
                  </m:oMath>
                </a14:m>
                <a:r>
                  <a:rPr lang="zh-CN" altLang="en-US" sz="2000" b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在某点</a:t>
                </a:r>
                <a:r>
                  <a:rPr lang="zh-CN" altLang="en-US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定值</a:t>
                </a:r>
                <a:r>
                  <a:rPr lang="zh-CN" altLang="en-US" sz="2000" b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：即在该点对</a:t>
                </a:r>
                <a14:m>
                  <m:oMath xmlns:m="http://schemas.openxmlformats.org/officeDocument/2006/math">
                    <m:r>
                      <a:rPr lang="en-US" altLang="zh-CN" sz="20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𝐴</m:t>
                    </m:r>
                  </m:oMath>
                </a14:m>
                <a:r>
                  <a:rPr lang="zh-CN" altLang="en-US" sz="2000" b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赋值</a:t>
                </a:r>
                <a:endParaRPr lang="en-US" altLang="zh-CN" sz="2000" b="0" dirty="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p"/>
                </a:pPr>
                <a:r>
                  <a:rPr lang="zh-CN" altLang="en-US" sz="2000" b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变量</a:t>
                </a:r>
                <a14:m>
                  <m:oMath xmlns:m="http://schemas.openxmlformats.org/officeDocument/2006/math">
                    <m:r>
                      <a:rPr lang="en-US" altLang="zh-CN" sz="20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𝐴</m:t>
                    </m:r>
                  </m:oMath>
                </a14:m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在某点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𝑑</m:t>
                    </m:r>
                  </m:oMath>
                </a14:m>
                <a:r>
                  <a:rPr lang="zh-CN" altLang="en-US" sz="2000" b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的</a:t>
                </a:r>
                <a:r>
                  <a:rPr lang="zh-CN" altLang="en-US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定值到达</a:t>
                </a:r>
                <a:r>
                  <a:rPr lang="zh-CN" altLang="en-US" sz="2000" b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另一点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𝑢</m:t>
                    </m:r>
                  </m:oMath>
                </a14:m>
                <a:r>
                  <a:rPr lang="zh-CN" altLang="en-US" sz="2000" b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：指流图中从</a:t>
                </a:r>
                <a14:m>
                  <m:oMath xmlns:m="http://schemas.openxmlformats.org/officeDocument/2006/math">
                    <m:r>
                      <a:rPr lang="en-US" altLang="zh-CN" sz="20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𝑑</m:t>
                    </m:r>
                  </m:oMath>
                </a14:m>
                <a:r>
                  <a:rPr lang="zh-CN" altLang="en-US" sz="2000" b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有一条通路到达</a:t>
                </a:r>
                <a14:m>
                  <m:oMath xmlns:m="http://schemas.openxmlformats.org/officeDocument/2006/math">
                    <m:r>
                      <a:rPr lang="en-US" altLang="zh-CN" sz="20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𝑢</m:t>
                    </m:r>
                  </m:oMath>
                </a14:m>
                <a:r>
                  <a:rPr lang="zh-CN" altLang="en-US" sz="2000" b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，且该通路上没有</a:t>
                </a:r>
                <a14:m>
                  <m:oMath xmlns:m="http://schemas.openxmlformats.org/officeDocument/2006/math">
                    <m:r>
                      <a:rPr lang="en-US" altLang="zh-CN" sz="20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𝐴</m:t>
                    </m:r>
                  </m:oMath>
                </a14:m>
                <a:r>
                  <a:rPr lang="zh-CN" altLang="en-US" sz="2000" b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的其它定值。</a:t>
                </a:r>
                <a:endParaRPr lang="en-US" altLang="zh-CN" sz="2000" b="0" dirty="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p"/>
                </a:pPr>
                <a:r>
                  <a:rPr lang="zh-CN" altLang="en-US" sz="2000" b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在循环中定值不变的运算称为</a:t>
                </a:r>
                <a:r>
                  <a:rPr lang="zh-CN" altLang="en-US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循环不变运算</a:t>
                </a:r>
                <a:r>
                  <a:rPr lang="zh-CN" altLang="en-US" sz="2000" b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。</a:t>
                </a:r>
                <a:endParaRPr lang="en-US" altLang="zh-CN" sz="2000" b="0" dirty="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7" name="TextBox 8">
                <a:extLst>
                  <a:ext uri="{FF2B5EF4-FFF2-40B4-BE49-F238E27FC236}">
                    <a16:creationId xmlns:a16="http://schemas.microsoft.com/office/drawing/2014/main" id="{075FA40C-B8FA-4D42-9EB7-8F5797BF26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1520" y="4001027"/>
                <a:ext cx="8712968" cy="2006768"/>
              </a:xfrm>
              <a:prstGeom prst="rect">
                <a:avLst/>
              </a:prstGeom>
              <a:blipFill>
                <a:blip r:embed="rId3"/>
                <a:stretch>
                  <a:fillRect l="-629" r="-490" b="-4242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组合 11">
            <a:extLst>
              <a:ext uri="{FF2B5EF4-FFF2-40B4-BE49-F238E27FC236}">
                <a16:creationId xmlns:a16="http://schemas.microsoft.com/office/drawing/2014/main" id="{70E141DE-C556-4DAC-B1D6-7D7C603C80CB}"/>
              </a:ext>
            </a:extLst>
          </p:cNvPr>
          <p:cNvGrpSpPr/>
          <p:nvPr/>
        </p:nvGrpSpPr>
        <p:grpSpPr>
          <a:xfrm>
            <a:off x="6804248" y="1942960"/>
            <a:ext cx="1875964" cy="1742033"/>
            <a:chOff x="7327899" y="1804174"/>
            <a:chExt cx="1875964" cy="1742033"/>
          </a:xfrm>
        </p:grpSpPr>
        <p:sp>
          <p:nvSpPr>
            <p:cNvPr id="2" name="流程图: 接点 1">
              <a:extLst>
                <a:ext uri="{FF2B5EF4-FFF2-40B4-BE49-F238E27FC236}">
                  <a16:creationId xmlns:a16="http://schemas.microsoft.com/office/drawing/2014/main" id="{891BA1B0-5F4A-4C2D-9051-8B8E3F1B737D}"/>
                </a:ext>
              </a:extLst>
            </p:cNvPr>
            <p:cNvSpPr/>
            <p:nvPr/>
          </p:nvSpPr>
          <p:spPr bwMode="auto">
            <a:xfrm>
              <a:off x="7668344" y="1916832"/>
              <a:ext cx="144016" cy="144016"/>
            </a:xfrm>
            <a:prstGeom prst="flowChartConnector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rtlCol="0" anchor="ctr"/>
            <a:lstStyle/>
            <a:p>
              <a:pPr algn="l" eaLnBrk="1" hangingPunct="1"/>
              <a:endParaRPr lang="zh-CN" altLang="en-US" b="0" i="1">
                <a:latin typeface="Cambria Math" panose="02040503050406030204" pitchFamily="18" charset="0"/>
              </a:endParaRPr>
            </a:p>
          </p:txBody>
        </p:sp>
        <p:sp>
          <p:nvSpPr>
            <p:cNvPr id="11" name="流程图: 接点 10">
              <a:extLst>
                <a:ext uri="{FF2B5EF4-FFF2-40B4-BE49-F238E27FC236}">
                  <a16:creationId xmlns:a16="http://schemas.microsoft.com/office/drawing/2014/main" id="{A86B28E2-5940-43DC-A8D4-B82244BE3E0F}"/>
                </a:ext>
              </a:extLst>
            </p:cNvPr>
            <p:cNvSpPr/>
            <p:nvPr/>
          </p:nvSpPr>
          <p:spPr bwMode="auto">
            <a:xfrm>
              <a:off x="7668344" y="3291164"/>
              <a:ext cx="144016" cy="144016"/>
            </a:xfrm>
            <a:prstGeom prst="flowChartConnector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rtlCol="0" anchor="ctr"/>
            <a:lstStyle/>
            <a:p>
              <a:pPr algn="l" eaLnBrk="1" hangingPunct="1"/>
              <a:endParaRPr lang="zh-CN" altLang="en-US" b="0" i="1">
                <a:latin typeface="Cambria Math" panose="02040503050406030204" pitchFamily="18" charset="0"/>
              </a:endParaRPr>
            </a:p>
          </p:txBody>
        </p:sp>
        <p:cxnSp>
          <p:nvCxnSpPr>
            <p:cNvPr id="5" name="直接箭头连接符 4">
              <a:extLst>
                <a:ext uri="{FF2B5EF4-FFF2-40B4-BE49-F238E27FC236}">
                  <a16:creationId xmlns:a16="http://schemas.microsoft.com/office/drawing/2014/main" id="{2E583A87-B609-4641-85AA-2CE2B768A30D}"/>
                </a:ext>
              </a:extLst>
            </p:cNvPr>
            <p:cNvCxnSpPr>
              <a:stCxn id="2" idx="4"/>
              <a:endCxn id="11" idx="0"/>
            </p:cNvCxnSpPr>
            <p:nvPr/>
          </p:nvCxnSpPr>
          <p:spPr>
            <a:xfrm>
              <a:off x="7740352" y="2060848"/>
              <a:ext cx="0" cy="1230316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矩形 7">
                  <a:extLst>
                    <a:ext uri="{FF2B5EF4-FFF2-40B4-BE49-F238E27FC236}">
                      <a16:creationId xmlns:a16="http://schemas.microsoft.com/office/drawing/2014/main" id="{8B5EAE82-C74A-4EB1-9ED4-6E773C444770}"/>
                    </a:ext>
                  </a:extLst>
                </p:cNvPr>
                <p:cNvSpPr/>
                <p:nvPr/>
              </p:nvSpPr>
              <p:spPr>
                <a:xfrm>
                  <a:off x="7344426" y="1804174"/>
                  <a:ext cx="377924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𝑑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8" name="矩形 7">
                  <a:extLst>
                    <a:ext uri="{FF2B5EF4-FFF2-40B4-BE49-F238E27FC236}">
                      <a16:creationId xmlns:a16="http://schemas.microsoft.com/office/drawing/2014/main" id="{8B5EAE82-C74A-4EB1-9ED4-6E773C44477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44426" y="1804174"/>
                  <a:ext cx="377924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矩形 8">
                  <a:extLst>
                    <a:ext uri="{FF2B5EF4-FFF2-40B4-BE49-F238E27FC236}">
                      <a16:creationId xmlns:a16="http://schemas.microsoft.com/office/drawing/2014/main" id="{133DD993-8DEA-4E55-93A5-58B1F72514D4}"/>
                    </a:ext>
                  </a:extLst>
                </p:cNvPr>
                <p:cNvSpPr/>
                <p:nvPr/>
              </p:nvSpPr>
              <p:spPr>
                <a:xfrm>
                  <a:off x="7327899" y="3176875"/>
                  <a:ext cx="376449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𝑢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9" name="矩形 8">
                  <a:extLst>
                    <a:ext uri="{FF2B5EF4-FFF2-40B4-BE49-F238E27FC236}">
                      <a16:creationId xmlns:a16="http://schemas.microsoft.com/office/drawing/2014/main" id="{133DD993-8DEA-4E55-93A5-58B1F72514D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27899" y="3176875"/>
                  <a:ext cx="376449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矩形 14">
                  <a:extLst>
                    <a:ext uri="{FF2B5EF4-FFF2-40B4-BE49-F238E27FC236}">
                      <a16:creationId xmlns:a16="http://schemas.microsoft.com/office/drawing/2014/main" id="{A83DA9C2-4739-4077-80AB-A91A5D2BED9E}"/>
                    </a:ext>
                  </a:extLst>
                </p:cNvPr>
                <p:cNvSpPr/>
                <p:nvPr/>
              </p:nvSpPr>
              <p:spPr>
                <a:xfrm>
                  <a:off x="7848364" y="1804595"/>
                  <a:ext cx="88421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𝐴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=…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5" name="矩形 14">
                  <a:extLst>
                    <a:ext uri="{FF2B5EF4-FFF2-40B4-BE49-F238E27FC236}">
                      <a16:creationId xmlns:a16="http://schemas.microsoft.com/office/drawing/2014/main" id="{A83DA9C2-4739-4077-80AB-A91A5D2BED9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48364" y="1804595"/>
                  <a:ext cx="884216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矩形 15">
                  <a:extLst>
                    <a:ext uri="{FF2B5EF4-FFF2-40B4-BE49-F238E27FC236}">
                      <a16:creationId xmlns:a16="http://schemas.microsoft.com/office/drawing/2014/main" id="{862B2DB3-9579-43D5-BF79-2DBFF88757A9}"/>
                    </a:ext>
                  </a:extLst>
                </p:cNvPr>
                <p:cNvSpPr/>
                <p:nvPr/>
              </p:nvSpPr>
              <p:spPr>
                <a:xfrm>
                  <a:off x="7848364" y="3159328"/>
                  <a:ext cx="1355499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⋯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=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…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𝐴</m:t>
                        </m:r>
                        <m:r>
                          <a:rPr lang="en-US" altLang="zh-C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⋯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6" name="矩形 15">
                  <a:extLst>
                    <a:ext uri="{FF2B5EF4-FFF2-40B4-BE49-F238E27FC236}">
                      <a16:creationId xmlns:a16="http://schemas.microsoft.com/office/drawing/2014/main" id="{862B2DB3-9579-43D5-BF79-2DBFF88757A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48364" y="3159328"/>
                  <a:ext cx="1355499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矩形 16">
                  <a:extLst>
                    <a:ext uri="{FF2B5EF4-FFF2-40B4-BE49-F238E27FC236}">
                      <a16:creationId xmlns:a16="http://schemas.microsoft.com/office/drawing/2014/main" id="{0D20CD86-624F-41D6-AB45-562F6BE76FC4}"/>
                    </a:ext>
                  </a:extLst>
                </p:cNvPr>
                <p:cNvSpPr/>
                <p:nvPr/>
              </p:nvSpPr>
              <p:spPr>
                <a:xfrm>
                  <a:off x="7812360" y="2447188"/>
                  <a:ext cx="1292983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zh-CN" altLang="en-US" dirty="0">
                      <a:latin typeface="Times New Roman" panose="02020603050405020304" pitchFamily="18" charset="0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没有</a:t>
                  </a:r>
                  <a14:m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𝐴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=…</m:t>
                      </m:r>
                    </m:oMath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7" name="矩形 16">
                  <a:extLst>
                    <a:ext uri="{FF2B5EF4-FFF2-40B4-BE49-F238E27FC236}">
                      <a16:creationId xmlns:a16="http://schemas.microsoft.com/office/drawing/2014/main" id="{0D20CD86-624F-41D6-AB45-562F6BE76FC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12360" y="2447188"/>
                  <a:ext cx="1292983" cy="369332"/>
                </a:xfrm>
                <a:prstGeom prst="rect">
                  <a:avLst/>
                </a:prstGeom>
                <a:blipFill>
                  <a:blip r:embed="rId8"/>
                  <a:stretch>
                    <a:fillRect l="-4245" t="-9836" b="-2295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029947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557521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10.3.1 </a:t>
            </a:r>
            <a:r>
              <a:rPr lang="zh-CN" altLang="en-US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代码外提</a:t>
            </a: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>
          <a:xfrm>
            <a:off x="6457950" y="6448251"/>
            <a:ext cx="2057400" cy="365125"/>
          </a:xfrm>
        </p:spPr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42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35496" y="35913"/>
            <a:ext cx="1827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10.3.1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代码外提</a:t>
            </a:r>
          </a:p>
        </p:txBody>
      </p:sp>
      <p:sp>
        <p:nvSpPr>
          <p:cNvPr id="37" name="TextBox 8">
            <a:extLst>
              <a:ext uri="{FF2B5EF4-FFF2-40B4-BE49-F238E27FC236}">
                <a16:creationId xmlns:a16="http://schemas.microsoft.com/office/drawing/2014/main" id="{075FA40C-B8FA-4D42-9EB7-8F5797BF26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520" y="1142296"/>
            <a:ext cx="8712968" cy="27940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zh-CN" altLang="en-US" sz="2000" b="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代码外提时，在循环入口点前面建立一个新结点（基本块），称为循环的</a:t>
            </a:r>
            <a:r>
              <a:rPr lang="zh-CN" altLang="en-US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前置结点</a:t>
            </a:r>
            <a:r>
              <a:rPr lang="zh-CN" altLang="en-US" sz="2000" b="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</a:p>
          <a:p>
            <a:pPr marL="715963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循环</a:t>
            </a:r>
            <a:r>
              <a:rPr lang="zh-CN" altLang="en-US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前置结点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以</a:t>
            </a:r>
            <a:r>
              <a:rPr lang="zh-CN" altLang="en-US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循环入口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结点为其</a:t>
            </a:r>
            <a:r>
              <a:rPr lang="zh-CN" altLang="en-US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唯一后继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，原来流图中从</a:t>
            </a:r>
            <a:r>
              <a:rPr lang="zh-CN" altLang="en-US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循环外引入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（不包括循环内引入）到循环入口结点的有向边，改成引入到循环前置结点。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715963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循环入口结点是</a:t>
            </a:r>
            <a:r>
              <a:rPr lang="zh-CN" altLang="en-US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唯一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的，所以前置结点也是</a:t>
            </a:r>
            <a:r>
              <a:rPr lang="zh-CN" altLang="en-US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唯一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的。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715963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循环中外提的代码</a:t>
            </a:r>
            <a:r>
              <a:rPr lang="zh-CN" altLang="en-US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都外提到前置结点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中。</a:t>
            </a:r>
          </a:p>
        </p:txBody>
      </p: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BFDA48E3-C539-4BE3-84B1-C15086555860}"/>
              </a:ext>
            </a:extLst>
          </p:cNvPr>
          <p:cNvGrpSpPr/>
          <p:nvPr/>
        </p:nvGrpSpPr>
        <p:grpSpPr>
          <a:xfrm>
            <a:off x="1187624" y="4385273"/>
            <a:ext cx="2011117" cy="2223407"/>
            <a:chOff x="1192731" y="4077072"/>
            <a:chExt cx="2011117" cy="2223407"/>
          </a:xfrm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6F80888F-2AD0-4F44-A6D0-DDC7A2879180}"/>
                </a:ext>
              </a:extLst>
            </p:cNvPr>
            <p:cNvSpPr/>
            <p:nvPr/>
          </p:nvSpPr>
          <p:spPr bwMode="auto">
            <a:xfrm>
              <a:off x="1259632" y="4653136"/>
              <a:ext cx="1872208" cy="3600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rtlCol="0" anchor="ctr"/>
            <a:lstStyle/>
            <a:p>
              <a:pPr algn="ctr" eaLnBrk="1" hangingPunct="1"/>
              <a:r>
                <a:rPr lang="zh-CN" altLang="en-US" b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入口结点</a:t>
              </a:r>
            </a:p>
          </p:txBody>
        </p:sp>
        <p:sp>
          <p:nvSpPr>
            <p:cNvPr id="2" name="文本框 1">
              <a:extLst>
                <a:ext uri="{FF2B5EF4-FFF2-40B4-BE49-F238E27FC236}">
                  <a16:creationId xmlns:a16="http://schemas.microsoft.com/office/drawing/2014/main" id="{0C4DD8D7-662A-4F0B-A865-D52813AAD3DA}"/>
                </a:ext>
              </a:extLst>
            </p:cNvPr>
            <p:cNvSpPr txBox="1"/>
            <p:nvPr/>
          </p:nvSpPr>
          <p:spPr>
            <a:xfrm>
              <a:off x="1480763" y="5324756"/>
              <a:ext cx="7649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循环</a:t>
              </a:r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L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5" name="直接连接符 4">
              <a:extLst>
                <a:ext uri="{FF2B5EF4-FFF2-40B4-BE49-F238E27FC236}">
                  <a16:creationId xmlns:a16="http://schemas.microsoft.com/office/drawing/2014/main" id="{10B363B5-7B9D-4887-97B4-6C7516E5A3C1}"/>
                </a:ext>
              </a:extLst>
            </p:cNvPr>
            <p:cNvCxnSpPr>
              <a:stCxn id="9" idx="2"/>
            </p:cNvCxnSpPr>
            <p:nvPr/>
          </p:nvCxnSpPr>
          <p:spPr>
            <a:xfrm>
              <a:off x="2195736" y="5013176"/>
              <a:ext cx="0" cy="1287303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A67CB311-2AB0-4EE1-94B0-35516CDEFD3B}"/>
                </a:ext>
              </a:extLst>
            </p:cNvPr>
            <p:cNvCxnSpPr>
              <a:cxnSpLocks/>
            </p:cNvCxnSpPr>
            <p:nvPr/>
          </p:nvCxnSpPr>
          <p:spPr>
            <a:xfrm>
              <a:off x="2627784" y="5805264"/>
              <a:ext cx="0" cy="495215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BA6C7D21-2BC0-456C-915D-02C30DEE5633}"/>
                </a:ext>
              </a:extLst>
            </p:cNvPr>
            <p:cNvCxnSpPr>
              <a:cxnSpLocks/>
            </p:cNvCxnSpPr>
            <p:nvPr/>
          </p:nvCxnSpPr>
          <p:spPr>
            <a:xfrm>
              <a:off x="1763688" y="5805264"/>
              <a:ext cx="0" cy="495215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89977116-B4A9-4746-996F-4D42E58D6359}"/>
                </a:ext>
              </a:extLst>
            </p:cNvPr>
            <p:cNvCxnSpPr>
              <a:cxnSpLocks/>
            </p:cNvCxnSpPr>
            <p:nvPr/>
          </p:nvCxnSpPr>
          <p:spPr>
            <a:xfrm>
              <a:off x="1192731" y="6165304"/>
              <a:ext cx="576064" cy="0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>
              <a:extLst>
                <a:ext uri="{FF2B5EF4-FFF2-40B4-BE49-F238E27FC236}">
                  <a16:creationId xmlns:a16="http://schemas.microsoft.com/office/drawing/2014/main" id="{821A33C9-240D-4B26-8CAB-2DFB4892634B}"/>
                </a:ext>
              </a:extLst>
            </p:cNvPr>
            <p:cNvCxnSpPr>
              <a:cxnSpLocks/>
            </p:cNvCxnSpPr>
            <p:nvPr/>
          </p:nvCxnSpPr>
          <p:spPr>
            <a:xfrm>
              <a:off x="2627784" y="6165304"/>
              <a:ext cx="576064" cy="0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D9AE5D6C-1DC5-46FB-8390-0A0FEB5711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03848" y="4238548"/>
              <a:ext cx="0" cy="1926757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EE43B727-5F87-4AEF-B241-A01A72E4D8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03003" y="4238547"/>
              <a:ext cx="0" cy="1926757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id="{DFD90478-4FC6-4BEA-9F0E-EAC663A39184}"/>
                </a:ext>
              </a:extLst>
            </p:cNvPr>
            <p:cNvCxnSpPr>
              <a:cxnSpLocks/>
            </p:cNvCxnSpPr>
            <p:nvPr/>
          </p:nvCxnSpPr>
          <p:spPr>
            <a:xfrm>
              <a:off x="2843808" y="4238547"/>
              <a:ext cx="360040" cy="0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DD45F9F2-63A6-457B-ADE2-E6D9E857AED6}"/>
                </a:ext>
              </a:extLst>
            </p:cNvPr>
            <p:cNvCxnSpPr>
              <a:cxnSpLocks/>
            </p:cNvCxnSpPr>
            <p:nvPr/>
          </p:nvCxnSpPr>
          <p:spPr>
            <a:xfrm>
              <a:off x="1203003" y="4238547"/>
              <a:ext cx="360040" cy="0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箭头连接符 21">
              <a:extLst>
                <a:ext uri="{FF2B5EF4-FFF2-40B4-BE49-F238E27FC236}">
                  <a16:creationId xmlns:a16="http://schemas.microsoft.com/office/drawing/2014/main" id="{F5662CAF-BC1A-41B6-B358-D7BA029021AA}"/>
                </a:ext>
              </a:extLst>
            </p:cNvPr>
            <p:cNvCxnSpPr/>
            <p:nvPr/>
          </p:nvCxnSpPr>
          <p:spPr>
            <a:xfrm>
              <a:off x="1563043" y="4238547"/>
              <a:ext cx="0" cy="41458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箭头连接符 28">
              <a:extLst>
                <a:ext uri="{FF2B5EF4-FFF2-40B4-BE49-F238E27FC236}">
                  <a16:creationId xmlns:a16="http://schemas.microsoft.com/office/drawing/2014/main" id="{430C14DD-6695-4AAB-B426-1D3A18C10434}"/>
                </a:ext>
              </a:extLst>
            </p:cNvPr>
            <p:cNvCxnSpPr/>
            <p:nvPr/>
          </p:nvCxnSpPr>
          <p:spPr>
            <a:xfrm>
              <a:off x="2843808" y="4238547"/>
              <a:ext cx="0" cy="41458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箭头连接符 29">
              <a:extLst>
                <a:ext uri="{FF2B5EF4-FFF2-40B4-BE49-F238E27FC236}">
                  <a16:creationId xmlns:a16="http://schemas.microsoft.com/office/drawing/2014/main" id="{BCFFBF63-A727-4B50-9BB6-B628F60BE83D}"/>
                </a:ext>
              </a:extLst>
            </p:cNvPr>
            <p:cNvCxnSpPr>
              <a:cxnSpLocks/>
            </p:cNvCxnSpPr>
            <p:nvPr/>
          </p:nvCxnSpPr>
          <p:spPr>
            <a:xfrm>
              <a:off x="2483768" y="4077072"/>
              <a:ext cx="0" cy="57606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箭头连接符 31">
              <a:extLst>
                <a:ext uri="{FF2B5EF4-FFF2-40B4-BE49-F238E27FC236}">
                  <a16:creationId xmlns:a16="http://schemas.microsoft.com/office/drawing/2014/main" id="{11BA7E30-00E7-4506-8B8F-7EFE837B4A7D}"/>
                </a:ext>
              </a:extLst>
            </p:cNvPr>
            <p:cNvCxnSpPr>
              <a:cxnSpLocks/>
            </p:cNvCxnSpPr>
            <p:nvPr/>
          </p:nvCxnSpPr>
          <p:spPr>
            <a:xfrm>
              <a:off x="1876762" y="4077072"/>
              <a:ext cx="0" cy="57606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组合 62">
            <a:extLst>
              <a:ext uri="{FF2B5EF4-FFF2-40B4-BE49-F238E27FC236}">
                <a16:creationId xmlns:a16="http://schemas.microsoft.com/office/drawing/2014/main" id="{7CB445A1-A169-4F65-8668-E71FAA97F210}"/>
              </a:ext>
            </a:extLst>
          </p:cNvPr>
          <p:cNvGrpSpPr/>
          <p:nvPr/>
        </p:nvGrpSpPr>
        <p:grpSpPr>
          <a:xfrm>
            <a:off x="4788024" y="3679144"/>
            <a:ext cx="2011117" cy="2929536"/>
            <a:chOff x="4788024" y="3679144"/>
            <a:chExt cx="2011117" cy="2929536"/>
          </a:xfrm>
        </p:grpSpPr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C94C4BA6-5C74-444B-B62C-A85F82068337}"/>
                </a:ext>
              </a:extLst>
            </p:cNvPr>
            <p:cNvSpPr/>
            <p:nvPr/>
          </p:nvSpPr>
          <p:spPr bwMode="auto">
            <a:xfrm>
              <a:off x="4854925" y="4961337"/>
              <a:ext cx="1872208" cy="3600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rtlCol="0" anchor="ctr"/>
            <a:lstStyle/>
            <a:p>
              <a:pPr algn="ctr" eaLnBrk="1" hangingPunct="1"/>
              <a:r>
                <a:rPr lang="zh-CN" altLang="en-US" b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入口结点</a:t>
              </a:r>
            </a:p>
          </p:txBody>
        </p: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2B5ACF48-B936-4069-B544-DA302E818C63}"/>
                </a:ext>
              </a:extLst>
            </p:cNvPr>
            <p:cNvSpPr txBox="1"/>
            <p:nvPr/>
          </p:nvSpPr>
          <p:spPr>
            <a:xfrm>
              <a:off x="5076056" y="5632957"/>
              <a:ext cx="7649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循环</a:t>
              </a:r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L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43" name="直接连接符 42">
              <a:extLst>
                <a:ext uri="{FF2B5EF4-FFF2-40B4-BE49-F238E27FC236}">
                  <a16:creationId xmlns:a16="http://schemas.microsoft.com/office/drawing/2014/main" id="{582F27D9-F0B9-442B-B6CC-94A3409AC279}"/>
                </a:ext>
              </a:extLst>
            </p:cNvPr>
            <p:cNvCxnSpPr>
              <a:stCxn id="41" idx="2"/>
            </p:cNvCxnSpPr>
            <p:nvPr/>
          </p:nvCxnSpPr>
          <p:spPr>
            <a:xfrm>
              <a:off x="5791029" y="5321377"/>
              <a:ext cx="0" cy="1287303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>
              <a:extLst>
                <a:ext uri="{FF2B5EF4-FFF2-40B4-BE49-F238E27FC236}">
                  <a16:creationId xmlns:a16="http://schemas.microsoft.com/office/drawing/2014/main" id="{B1A4E287-F07E-4B7A-88F3-A6A1B0C36C59}"/>
                </a:ext>
              </a:extLst>
            </p:cNvPr>
            <p:cNvCxnSpPr>
              <a:cxnSpLocks/>
            </p:cNvCxnSpPr>
            <p:nvPr/>
          </p:nvCxnSpPr>
          <p:spPr>
            <a:xfrm>
              <a:off x="6223077" y="6113465"/>
              <a:ext cx="0" cy="495215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>
              <a:extLst>
                <a:ext uri="{FF2B5EF4-FFF2-40B4-BE49-F238E27FC236}">
                  <a16:creationId xmlns:a16="http://schemas.microsoft.com/office/drawing/2014/main" id="{96AB95B1-E2C7-4E8E-AB81-2186AA4B6E7F}"/>
                </a:ext>
              </a:extLst>
            </p:cNvPr>
            <p:cNvCxnSpPr>
              <a:cxnSpLocks/>
            </p:cNvCxnSpPr>
            <p:nvPr/>
          </p:nvCxnSpPr>
          <p:spPr>
            <a:xfrm>
              <a:off x="5358981" y="6113465"/>
              <a:ext cx="0" cy="495215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>
              <a:extLst>
                <a:ext uri="{FF2B5EF4-FFF2-40B4-BE49-F238E27FC236}">
                  <a16:creationId xmlns:a16="http://schemas.microsoft.com/office/drawing/2014/main" id="{3A688AE4-4C01-4A3B-B582-8867FED66484}"/>
                </a:ext>
              </a:extLst>
            </p:cNvPr>
            <p:cNvCxnSpPr>
              <a:cxnSpLocks/>
            </p:cNvCxnSpPr>
            <p:nvPr/>
          </p:nvCxnSpPr>
          <p:spPr>
            <a:xfrm>
              <a:off x="4788024" y="6473505"/>
              <a:ext cx="576064" cy="0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>
              <a:extLst>
                <a:ext uri="{FF2B5EF4-FFF2-40B4-BE49-F238E27FC236}">
                  <a16:creationId xmlns:a16="http://schemas.microsoft.com/office/drawing/2014/main" id="{5CEFE490-5319-4E32-A48D-B5E42797641E}"/>
                </a:ext>
              </a:extLst>
            </p:cNvPr>
            <p:cNvCxnSpPr>
              <a:cxnSpLocks/>
            </p:cNvCxnSpPr>
            <p:nvPr/>
          </p:nvCxnSpPr>
          <p:spPr>
            <a:xfrm>
              <a:off x="6223077" y="6473505"/>
              <a:ext cx="576064" cy="0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>
              <a:extLst>
                <a:ext uri="{FF2B5EF4-FFF2-40B4-BE49-F238E27FC236}">
                  <a16:creationId xmlns:a16="http://schemas.microsoft.com/office/drawing/2014/main" id="{A1152916-4DBD-43DA-9C85-588692AB45A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99141" y="4546749"/>
              <a:ext cx="0" cy="1926757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>
              <a:extLst>
                <a:ext uri="{FF2B5EF4-FFF2-40B4-BE49-F238E27FC236}">
                  <a16:creationId xmlns:a16="http://schemas.microsoft.com/office/drawing/2014/main" id="{F8BC43C5-BBA9-470E-9FC7-A9EF2081B6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98296" y="4546748"/>
              <a:ext cx="0" cy="1926757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49">
              <a:extLst>
                <a:ext uri="{FF2B5EF4-FFF2-40B4-BE49-F238E27FC236}">
                  <a16:creationId xmlns:a16="http://schemas.microsoft.com/office/drawing/2014/main" id="{30293AEA-5327-45CC-A592-9A4D89D137D0}"/>
                </a:ext>
              </a:extLst>
            </p:cNvPr>
            <p:cNvCxnSpPr>
              <a:cxnSpLocks/>
            </p:cNvCxnSpPr>
            <p:nvPr/>
          </p:nvCxnSpPr>
          <p:spPr>
            <a:xfrm>
              <a:off x="6439101" y="4546748"/>
              <a:ext cx="360040" cy="0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>
              <a:extLst>
                <a:ext uri="{FF2B5EF4-FFF2-40B4-BE49-F238E27FC236}">
                  <a16:creationId xmlns:a16="http://schemas.microsoft.com/office/drawing/2014/main" id="{228E1F06-08A9-4B48-9A03-C44A9B1E7E4A}"/>
                </a:ext>
              </a:extLst>
            </p:cNvPr>
            <p:cNvCxnSpPr>
              <a:cxnSpLocks/>
            </p:cNvCxnSpPr>
            <p:nvPr/>
          </p:nvCxnSpPr>
          <p:spPr>
            <a:xfrm>
              <a:off x="4798296" y="4546748"/>
              <a:ext cx="360040" cy="0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箭头连接符 51">
              <a:extLst>
                <a:ext uri="{FF2B5EF4-FFF2-40B4-BE49-F238E27FC236}">
                  <a16:creationId xmlns:a16="http://schemas.microsoft.com/office/drawing/2014/main" id="{A808CFAD-3362-4C74-A711-A2E7113971CF}"/>
                </a:ext>
              </a:extLst>
            </p:cNvPr>
            <p:cNvCxnSpPr/>
            <p:nvPr/>
          </p:nvCxnSpPr>
          <p:spPr>
            <a:xfrm>
              <a:off x="5158336" y="4546748"/>
              <a:ext cx="0" cy="41458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箭头连接符 52">
              <a:extLst>
                <a:ext uri="{FF2B5EF4-FFF2-40B4-BE49-F238E27FC236}">
                  <a16:creationId xmlns:a16="http://schemas.microsoft.com/office/drawing/2014/main" id="{2F95C44F-5664-4D29-B76A-7CB157BFA8AA}"/>
                </a:ext>
              </a:extLst>
            </p:cNvPr>
            <p:cNvCxnSpPr/>
            <p:nvPr/>
          </p:nvCxnSpPr>
          <p:spPr>
            <a:xfrm>
              <a:off x="6439101" y="4546748"/>
              <a:ext cx="0" cy="41458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箭头连接符 53">
              <a:extLst>
                <a:ext uri="{FF2B5EF4-FFF2-40B4-BE49-F238E27FC236}">
                  <a16:creationId xmlns:a16="http://schemas.microsoft.com/office/drawing/2014/main" id="{FA7A83F3-F38C-43E0-836B-4C2034EEA226}"/>
                </a:ext>
              </a:extLst>
            </p:cNvPr>
            <p:cNvCxnSpPr>
              <a:cxnSpLocks/>
            </p:cNvCxnSpPr>
            <p:nvPr/>
          </p:nvCxnSpPr>
          <p:spPr>
            <a:xfrm>
              <a:off x="6079061" y="3679144"/>
              <a:ext cx="0" cy="43204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箭头连接符 54">
              <a:extLst>
                <a:ext uri="{FF2B5EF4-FFF2-40B4-BE49-F238E27FC236}">
                  <a16:creationId xmlns:a16="http://schemas.microsoft.com/office/drawing/2014/main" id="{D19F5C27-24B2-42C9-AC65-0641ABDAB07E}"/>
                </a:ext>
              </a:extLst>
            </p:cNvPr>
            <p:cNvCxnSpPr>
              <a:cxnSpLocks/>
            </p:cNvCxnSpPr>
            <p:nvPr/>
          </p:nvCxnSpPr>
          <p:spPr>
            <a:xfrm>
              <a:off x="5472055" y="3679144"/>
              <a:ext cx="0" cy="43204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矩形 55">
              <a:extLst>
                <a:ext uri="{FF2B5EF4-FFF2-40B4-BE49-F238E27FC236}">
                  <a16:creationId xmlns:a16="http://schemas.microsoft.com/office/drawing/2014/main" id="{70DFAC7B-D5EB-417A-80F9-DB31223432E9}"/>
                </a:ext>
              </a:extLst>
            </p:cNvPr>
            <p:cNvSpPr/>
            <p:nvPr/>
          </p:nvSpPr>
          <p:spPr bwMode="auto">
            <a:xfrm>
              <a:off x="4854925" y="4105271"/>
              <a:ext cx="1872208" cy="3600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rtlCol="0" anchor="ctr"/>
            <a:lstStyle/>
            <a:p>
              <a:pPr algn="ctr" eaLnBrk="1" hangingPunct="1"/>
              <a:r>
                <a:rPr lang="zh-CN" altLang="en-US" b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前置结点</a:t>
              </a:r>
            </a:p>
          </p:txBody>
        </p:sp>
        <p:cxnSp>
          <p:nvCxnSpPr>
            <p:cNvPr id="61" name="直接箭头连接符 60">
              <a:extLst>
                <a:ext uri="{FF2B5EF4-FFF2-40B4-BE49-F238E27FC236}">
                  <a16:creationId xmlns:a16="http://schemas.microsoft.com/office/drawing/2014/main" id="{584D561F-B7AF-4D76-B019-022F772100FB}"/>
                </a:ext>
              </a:extLst>
            </p:cNvPr>
            <p:cNvCxnSpPr>
              <a:cxnSpLocks/>
              <a:stCxn id="56" idx="2"/>
              <a:endCxn id="41" idx="0"/>
            </p:cNvCxnSpPr>
            <p:nvPr/>
          </p:nvCxnSpPr>
          <p:spPr>
            <a:xfrm>
              <a:off x="5791029" y="4465311"/>
              <a:ext cx="0" cy="49602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箭头: 右 64">
            <a:extLst>
              <a:ext uri="{FF2B5EF4-FFF2-40B4-BE49-F238E27FC236}">
                <a16:creationId xmlns:a16="http://schemas.microsoft.com/office/drawing/2014/main" id="{1764B5E5-E2D7-42D8-A10B-3E121D1256BB}"/>
              </a:ext>
            </a:extLst>
          </p:cNvPr>
          <p:cNvSpPr/>
          <p:nvPr/>
        </p:nvSpPr>
        <p:spPr bwMode="auto">
          <a:xfrm>
            <a:off x="3519031" y="5113901"/>
            <a:ext cx="978408" cy="484632"/>
          </a:xfrm>
          <a:prstGeom prst="rightArrow">
            <a:avLst/>
          </a:prstGeom>
          <a:solidFill>
            <a:srgbClr val="0070C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rtlCol="0" anchor="ctr"/>
          <a:lstStyle/>
          <a:p>
            <a:pPr algn="l" eaLnBrk="1" hangingPunct="1"/>
            <a:endParaRPr lang="zh-CN" altLang="en-US" b="0" i="1">
              <a:latin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792743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43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35496" y="35913"/>
            <a:ext cx="1827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10.3.1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代码外提</a:t>
            </a:r>
          </a:p>
        </p:txBody>
      </p:sp>
      <p:sp>
        <p:nvSpPr>
          <p:cNvPr id="109" name="TextBox 8">
            <a:extLst>
              <a:ext uri="{FF2B5EF4-FFF2-40B4-BE49-F238E27FC236}">
                <a16:creationId xmlns:a16="http://schemas.microsoft.com/office/drawing/2014/main" id="{445BB5B7-DF8F-414A-86B6-AA4FAD8781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520" y="476672"/>
            <a:ext cx="8568952" cy="499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0" indent="0">
              <a:lnSpc>
                <a:spcPct val="150000"/>
              </a:lnSpc>
              <a:spcBef>
                <a:spcPct val="20000"/>
              </a:spcBef>
              <a:buClrTx/>
            </a:pPr>
            <a:r>
              <a:rPr lang="en-US" altLang="zh-CN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【</a:t>
            </a:r>
            <a:r>
              <a:rPr lang="zh-CN" altLang="en-US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例</a:t>
            </a:r>
            <a:r>
              <a:rPr lang="en-US" altLang="zh-CN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10.10】</a:t>
            </a:r>
            <a:r>
              <a:rPr lang="en-US" altLang="zh-CN" sz="20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000" b="0" dirty="0" err="1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</a:t>
            </a:r>
            <a:r>
              <a:rPr lang="en-US" altLang="zh-CN" sz="20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= 1; f</a:t>
            </a:r>
            <a:r>
              <a:rPr lang="en-US" altLang="zh-CN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or (; </a:t>
            </a:r>
            <a:r>
              <a:rPr lang="en-US" altLang="zh-CN" sz="1800" b="0" dirty="0" err="1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</a:t>
            </a:r>
            <a:r>
              <a:rPr lang="en-US" altLang="zh-CN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&lt;= 10; </a:t>
            </a:r>
            <a:r>
              <a:rPr lang="en-US" altLang="zh-CN" sz="1800" b="0" dirty="0" err="1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</a:t>
            </a:r>
            <a:r>
              <a:rPr lang="en-US" altLang="zh-CN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= i+1) A[</a:t>
            </a:r>
            <a:r>
              <a:rPr lang="en-US" altLang="zh-CN" sz="1800" b="0" dirty="0" err="1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</a:t>
            </a:r>
            <a:r>
              <a:rPr lang="en-US" altLang="zh-CN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, 2*j] = A[</a:t>
            </a:r>
            <a:r>
              <a:rPr lang="en-US" altLang="zh-CN" sz="1800" b="0" dirty="0" err="1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</a:t>
            </a:r>
            <a:r>
              <a:rPr lang="en-US" altLang="zh-CN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, 2*j] + 1;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假设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A[10, 10]</a:t>
            </a:r>
            <a:r>
              <a:rPr lang="en-US" altLang="zh-CN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FA8E3407-2283-4F66-AF2A-D88327456939}"/>
                  </a:ext>
                </a:extLst>
              </p:cNvPr>
              <p:cNvSpPr/>
              <p:nvPr/>
            </p:nvSpPr>
            <p:spPr bwMode="auto">
              <a:xfrm>
                <a:off x="463975" y="1196752"/>
                <a:ext cx="2664286" cy="317996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zh-CN" alt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FA8E3407-2283-4F66-AF2A-D883274569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63975" y="1196752"/>
                <a:ext cx="2664286" cy="317996"/>
              </a:xfrm>
              <a:prstGeom prst="rect">
                <a:avLst/>
              </a:prstGeom>
              <a:blipFill>
                <a:blip r:embed="rId3"/>
                <a:stretch>
                  <a:fillRect b="-1852"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078AA7FA-985E-4048-BE57-3576ED618683}"/>
                  </a:ext>
                </a:extLst>
              </p:cNvPr>
              <p:cNvSpPr/>
              <p:nvPr/>
            </p:nvSpPr>
            <p:spPr>
              <a:xfrm>
                <a:off x="2629306" y="862865"/>
                <a:ext cx="48173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078AA7FA-985E-4048-BE57-3576ED6186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9306" y="862865"/>
                <a:ext cx="48173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3FD6A88D-2215-4CF8-AC70-77C98CEA2C2E}"/>
              </a:ext>
            </a:extLst>
          </p:cNvPr>
          <p:cNvCxnSpPr>
            <a:cxnSpLocks/>
            <a:endCxn id="9" idx="0"/>
          </p:cNvCxnSpPr>
          <p:nvPr/>
        </p:nvCxnSpPr>
        <p:spPr>
          <a:xfrm>
            <a:off x="1796118" y="976104"/>
            <a:ext cx="0" cy="22064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连接符: 肘形 12">
            <a:extLst>
              <a:ext uri="{FF2B5EF4-FFF2-40B4-BE49-F238E27FC236}">
                <a16:creationId xmlns:a16="http://schemas.microsoft.com/office/drawing/2014/main" id="{55E612D9-367D-4D47-990C-DE985A7F7890}"/>
              </a:ext>
            </a:extLst>
          </p:cNvPr>
          <p:cNvCxnSpPr>
            <a:cxnSpLocks/>
            <a:stCxn id="14" idx="3"/>
            <a:endCxn id="19" idx="3"/>
          </p:cNvCxnSpPr>
          <p:nvPr/>
        </p:nvCxnSpPr>
        <p:spPr>
          <a:xfrm>
            <a:off x="3128261" y="2084060"/>
            <a:ext cx="12700" cy="4523189"/>
          </a:xfrm>
          <a:prstGeom prst="bentConnector3">
            <a:avLst>
              <a:gd name="adj1" fmla="val 180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26A1F1AD-44F8-4EE1-AF16-2C97EC8B5B94}"/>
                  </a:ext>
                </a:extLst>
              </p:cNvPr>
              <p:cNvSpPr/>
              <p:nvPr/>
            </p:nvSpPr>
            <p:spPr bwMode="auto">
              <a:xfrm>
                <a:off x="463975" y="1899394"/>
                <a:ext cx="2664286" cy="36933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𝑖𝑓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&gt;10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𝑔𝑜𝑡𝑜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(15)</m:t>
                      </m:r>
                    </m:oMath>
                  </m:oMathPara>
                </a14:m>
                <a:endParaRPr lang="zh-CN" alt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26A1F1AD-44F8-4EE1-AF16-2C97EC8B5B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63975" y="1899394"/>
                <a:ext cx="2664286" cy="369332"/>
              </a:xfrm>
              <a:prstGeom prst="rect">
                <a:avLst/>
              </a:prstGeom>
              <a:blipFill>
                <a:blip r:embed="rId5"/>
                <a:stretch>
                  <a:fillRect r="-228" b="-12903"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32243A37-2564-46E9-BB1A-8B9E467690D0}"/>
                  </a:ext>
                </a:extLst>
              </p:cNvPr>
              <p:cNvSpPr/>
              <p:nvPr/>
            </p:nvSpPr>
            <p:spPr>
              <a:xfrm>
                <a:off x="2629306" y="1550730"/>
                <a:ext cx="48705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32243A37-2564-46E9-BB1A-8B9E467690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9306" y="1550730"/>
                <a:ext cx="487056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A77742B0-1BA2-4073-A741-9261EF9206DF}"/>
                  </a:ext>
                </a:extLst>
              </p:cNvPr>
              <p:cNvSpPr/>
              <p:nvPr/>
            </p:nvSpPr>
            <p:spPr bwMode="auto">
              <a:xfrm>
                <a:off x="463975" y="2653372"/>
                <a:ext cx="2664286" cy="341023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t" anchorCtr="0"/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zh-CN" alt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=2∗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𝑗</m:t>
                      </m:r>
                    </m:oMath>
                  </m:oMathPara>
                </a14:m>
                <a:endParaRPr lang="en-US" altLang="zh-CN" b="0" i="1" dirty="0">
                  <a:latin typeface="Cambria Math" panose="02040503050406030204" pitchFamily="18" charset="0"/>
                </a:endParaRPr>
              </a:p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zh-CN" alt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=10∗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zh-CN" altLang="en-US" i="1" dirty="0">
                  <a:latin typeface="Cambria Math" panose="02040503050406030204" pitchFamily="18" charset="0"/>
                </a:endParaRPr>
              </a:p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zh-CN" alt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i="1" dirty="0">
                  <a:latin typeface="Cambria Math" panose="02040503050406030204" pitchFamily="18" charset="0"/>
                </a:endParaRPr>
              </a:p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zh-CN" alt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𝑎𝑑𝑑𝑟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−11</m:t>
                      </m:r>
                    </m:oMath>
                  </m:oMathPara>
                </a14:m>
                <a:endParaRPr lang="zh-CN" altLang="en-US" i="1" dirty="0">
                  <a:latin typeface="Cambria Math" panose="02040503050406030204" pitchFamily="18" charset="0"/>
                </a:endParaRPr>
              </a:p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e>
                      </m:d>
                      <m:sSub>
                        <m:sSubPr>
                          <m:ctrlPr>
                            <a:rPr lang="zh-CN" alt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=2∗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𝑗</m:t>
                      </m:r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zh-CN" alt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=10∗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zh-CN" altLang="en-US" i="1" dirty="0">
                  <a:latin typeface="Cambria Math" panose="02040503050406030204" pitchFamily="18" charset="0"/>
                </a:endParaRPr>
              </a:p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zh-CN" alt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zh-CN" altLang="en-US" i="1" dirty="0">
                  <a:latin typeface="Cambria Math" panose="02040503050406030204" pitchFamily="18" charset="0"/>
                </a:endParaRPr>
              </a:p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zh-CN" alt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𝑎𝑑𝑑𝑟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−11</m:t>
                      </m:r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e>
                      </m:d>
                      <m:sSub>
                        <m:sSubPr>
                          <m:ctrlPr>
                            <a:rPr lang="zh-CN" alt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e>
                      </m:d>
                      <m:sSub>
                        <m:sSubPr>
                          <m:ctrlPr>
                            <a:rPr lang="zh-CN" alt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zh-CN" alt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]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altLang="zh-CN" b="0" i="1" dirty="0">
                  <a:latin typeface="Cambria Math" panose="02040503050406030204" pitchFamily="18" charset="0"/>
                </a:endParaRPr>
              </a:p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zh-CN" altLang="en-US" i="1" dirty="0">
                  <a:latin typeface="Cambria Math" panose="02040503050406030204" pitchFamily="18" charset="0"/>
                </a:endParaRPr>
              </a:p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14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𝑔𝑜𝑡𝑜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i="1" dirty="0">
                  <a:latin typeface="Cambria Math" panose="02040503050406030204" pitchFamily="18" charset="0"/>
                </a:endParaRPr>
              </a:p>
              <a:p>
                <a:pPr eaLnBrk="1" hangingPunct="1"/>
                <a:endParaRPr lang="zh-CN" alt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A77742B0-1BA2-4073-A741-9261EF9206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63975" y="2653372"/>
                <a:ext cx="2664286" cy="3410232"/>
              </a:xfrm>
              <a:prstGeom prst="rect">
                <a:avLst/>
              </a:prstGeom>
              <a:blipFill>
                <a:blip r:embed="rId7"/>
                <a:stretch>
                  <a:fillRect b="-356"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1E36AC69-5B0E-4FDA-B003-2A90239DF539}"/>
                  </a:ext>
                </a:extLst>
              </p:cNvPr>
              <p:cNvSpPr/>
              <p:nvPr/>
            </p:nvSpPr>
            <p:spPr bwMode="auto">
              <a:xfrm>
                <a:off x="463975" y="6448251"/>
                <a:ext cx="2664286" cy="317996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15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……</m:t>
                      </m:r>
                    </m:oMath>
                  </m:oMathPara>
                </a14:m>
                <a:endParaRPr lang="zh-CN" alt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1E36AC69-5B0E-4FDA-B003-2A90239DF5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63975" y="6448251"/>
                <a:ext cx="2664286" cy="31799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4D624918-B332-47EB-9DF3-A6C9D386A97B}"/>
                  </a:ext>
                </a:extLst>
              </p:cNvPr>
              <p:cNvSpPr/>
              <p:nvPr/>
            </p:nvSpPr>
            <p:spPr>
              <a:xfrm>
                <a:off x="2629306" y="2327422"/>
                <a:ext cx="48705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4D624918-B332-47EB-9DF3-A6C9D386A9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9306" y="2327422"/>
                <a:ext cx="487056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D3D40711-2594-4DEF-B609-1A0B0136FE73}"/>
              </a:ext>
            </a:extLst>
          </p:cNvPr>
          <p:cNvCxnSpPr>
            <a:cxnSpLocks/>
            <a:stCxn id="9" idx="2"/>
            <a:endCxn id="14" idx="0"/>
          </p:cNvCxnSpPr>
          <p:nvPr/>
        </p:nvCxnSpPr>
        <p:spPr>
          <a:xfrm>
            <a:off x="1796118" y="1514748"/>
            <a:ext cx="0" cy="38464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连接符: 肘形 26">
            <a:extLst>
              <a:ext uri="{FF2B5EF4-FFF2-40B4-BE49-F238E27FC236}">
                <a16:creationId xmlns:a16="http://schemas.microsoft.com/office/drawing/2014/main" id="{EFB6FBCB-E921-48C3-98C4-2FC52F181ED2}"/>
              </a:ext>
            </a:extLst>
          </p:cNvPr>
          <p:cNvCxnSpPr>
            <a:cxnSpLocks/>
            <a:stCxn id="17" idx="2"/>
            <a:endCxn id="14" idx="1"/>
          </p:cNvCxnSpPr>
          <p:nvPr/>
        </p:nvCxnSpPr>
        <p:spPr>
          <a:xfrm rot="5400000" flipH="1">
            <a:off x="-859725" y="3407761"/>
            <a:ext cx="3979544" cy="1332143"/>
          </a:xfrm>
          <a:prstGeom prst="bentConnector4">
            <a:avLst>
              <a:gd name="adj1" fmla="val -5744"/>
              <a:gd name="adj2" fmla="val 11716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EBE2B9E2-54C2-4C1B-B730-088E5D88EFA4}"/>
              </a:ext>
            </a:extLst>
          </p:cNvPr>
          <p:cNvCxnSpPr>
            <a:cxnSpLocks/>
            <a:stCxn id="14" idx="2"/>
            <a:endCxn id="17" idx="0"/>
          </p:cNvCxnSpPr>
          <p:nvPr/>
        </p:nvCxnSpPr>
        <p:spPr>
          <a:xfrm>
            <a:off x="1796118" y="2268726"/>
            <a:ext cx="0" cy="38464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16BC03E6-56FB-4C09-A288-7215A9E55832}"/>
                  </a:ext>
                </a:extLst>
              </p:cNvPr>
              <p:cNvSpPr/>
              <p:nvPr/>
            </p:nvSpPr>
            <p:spPr bwMode="auto">
              <a:xfrm>
                <a:off x="4355976" y="1203551"/>
                <a:ext cx="2664286" cy="317996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zh-CN" alt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16BC03E6-56FB-4C09-A288-7215A9E558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355976" y="1203551"/>
                <a:ext cx="2664286" cy="31799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矩形 33">
                <a:extLst>
                  <a:ext uri="{FF2B5EF4-FFF2-40B4-BE49-F238E27FC236}">
                    <a16:creationId xmlns:a16="http://schemas.microsoft.com/office/drawing/2014/main" id="{D72379A0-295F-412D-A342-A6B6C4E15963}"/>
                  </a:ext>
                </a:extLst>
              </p:cNvPr>
              <p:cNvSpPr/>
              <p:nvPr/>
            </p:nvSpPr>
            <p:spPr>
              <a:xfrm>
                <a:off x="6521307" y="869664"/>
                <a:ext cx="48173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4" name="矩形 33">
                <a:extLst>
                  <a:ext uri="{FF2B5EF4-FFF2-40B4-BE49-F238E27FC236}">
                    <a16:creationId xmlns:a16="http://schemas.microsoft.com/office/drawing/2014/main" id="{D72379A0-295F-412D-A342-A6B6C4E159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1307" y="869664"/>
                <a:ext cx="481735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AE854E13-D66A-4A20-8D22-E9E6787FFCE2}"/>
              </a:ext>
            </a:extLst>
          </p:cNvPr>
          <p:cNvCxnSpPr>
            <a:cxnSpLocks/>
            <a:endCxn id="33" idx="0"/>
          </p:cNvCxnSpPr>
          <p:nvPr/>
        </p:nvCxnSpPr>
        <p:spPr>
          <a:xfrm>
            <a:off x="5688119" y="982903"/>
            <a:ext cx="0" cy="22064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连接符: 肘形 37">
            <a:extLst>
              <a:ext uri="{FF2B5EF4-FFF2-40B4-BE49-F238E27FC236}">
                <a16:creationId xmlns:a16="http://schemas.microsoft.com/office/drawing/2014/main" id="{DA9FEED0-A351-4216-B90C-61CF77007FE8}"/>
              </a:ext>
            </a:extLst>
          </p:cNvPr>
          <p:cNvCxnSpPr>
            <a:cxnSpLocks/>
            <a:stCxn id="39" idx="3"/>
            <a:endCxn id="42" idx="3"/>
          </p:cNvCxnSpPr>
          <p:nvPr/>
        </p:nvCxnSpPr>
        <p:spPr>
          <a:xfrm>
            <a:off x="7020262" y="3388350"/>
            <a:ext cx="12700" cy="3225698"/>
          </a:xfrm>
          <a:prstGeom prst="bentConnector3">
            <a:avLst>
              <a:gd name="adj1" fmla="val 180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C36977A0-8D66-47AA-A673-B4A37EDDEF8A}"/>
                  </a:ext>
                </a:extLst>
              </p:cNvPr>
              <p:cNvSpPr/>
              <p:nvPr/>
            </p:nvSpPr>
            <p:spPr bwMode="auto">
              <a:xfrm>
                <a:off x="4355976" y="3203684"/>
                <a:ext cx="2664286" cy="36933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𝑖𝑓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&gt;10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𝑔𝑜𝑡𝑜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(15)</m:t>
                      </m:r>
                    </m:oMath>
                  </m:oMathPara>
                </a14:m>
                <a:endParaRPr lang="zh-CN" alt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C36977A0-8D66-47AA-A673-B4A37EDDEF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355976" y="3203684"/>
                <a:ext cx="2664286" cy="369332"/>
              </a:xfrm>
              <a:prstGeom prst="rect">
                <a:avLst/>
              </a:prstGeom>
              <a:blipFill>
                <a:blip r:embed="rId12"/>
                <a:stretch>
                  <a:fillRect r="-228" b="-12903"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43F612AD-A4CE-4FEE-868F-76214024D814}"/>
                  </a:ext>
                </a:extLst>
              </p:cNvPr>
              <p:cNvSpPr/>
              <p:nvPr/>
            </p:nvSpPr>
            <p:spPr>
              <a:xfrm>
                <a:off x="6521307" y="2893928"/>
                <a:ext cx="48705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43F612AD-A4CE-4FEE-868F-76214024D8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1307" y="2893928"/>
                <a:ext cx="487056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BC3B7329-2A46-4055-B8D0-9D99B6CE1425}"/>
                  </a:ext>
                </a:extLst>
              </p:cNvPr>
              <p:cNvSpPr/>
              <p:nvPr/>
            </p:nvSpPr>
            <p:spPr bwMode="auto">
              <a:xfrm>
                <a:off x="4355976" y="3806963"/>
                <a:ext cx="2664286" cy="2263440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t" anchorCtr="0"/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zh-CN" alt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=10∗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zh-CN" altLang="en-US" i="1" dirty="0">
                  <a:latin typeface="Cambria Math" panose="02040503050406030204" pitchFamily="18" charset="0"/>
                </a:endParaRPr>
              </a:p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zh-CN" alt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i="1" dirty="0">
                  <a:latin typeface="Cambria Math" panose="02040503050406030204" pitchFamily="18" charset="0"/>
                </a:endParaRPr>
              </a:p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zh-CN" alt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=10∗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zh-CN" altLang="en-US" i="1" dirty="0">
                  <a:latin typeface="Cambria Math" panose="02040503050406030204" pitchFamily="18" charset="0"/>
                </a:endParaRPr>
              </a:p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zh-CN" alt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zh-CN" altLang="en-US" i="1" dirty="0">
                  <a:latin typeface="Cambria Math" panose="02040503050406030204" pitchFamily="18" charset="0"/>
                </a:endParaRPr>
              </a:p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11</m:t>
                          </m:r>
                        </m:e>
                      </m:d>
                      <m:sSub>
                        <m:sSubPr>
                          <m:ctrlPr>
                            <a:rPr lang="zh-CN" alt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12</m:t>
                          </m:r>
                        </m:e>
                      </m:d>
                      <m:sSub>
                        <m:sSubPr>
                          <m:ctrlPr>
                            <a:rPr lang="zh-CN" alt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zh-CN" alt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]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zh-CN" altLang="en-US" i="1" dirty="0">
                  <a:latin typeface="Cambria Math" panose="02040503050406030204" pitchFamily="18" charset="0"/>
                </a:endParaRPr>
              </a:p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14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𝑔𝑜𝑡𝑜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i="1" dirty="0">
                  <a:latin typeface="Cambria Math" panose="02040503050406030204" pitchFamily="18" charset="0"/>
                </a:endParaRPr>
              </a:p>
              <a:p>
                <a:pPr eaLnBrk="1" hangingPunct="1"/>
                <a:endParaRPr lang="zh-CN" alt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BC3B7329-2A46-4055-B8D0-9D99B6CE14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355976" y="3806963"/>
                <a:ext cx="2664286" cy="2263440"/>
              </a:xfrm>
              <a:prstGeom prst="rect">
                <a:avLst/>
              </a:prstGeom>
              <a:blipFill>
                <a:blip r:embed="rId14"/>
                <a:stretch>
                  <a:fillRect b="-2949"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F1815C58-3237-4E10-83F2-E3D0522E15BF}"/>
                  </a:ext>
                </a:extLst>
              </p:cNvPr>
              <p:cNvSpPr/>
              <p:nvPr/>
            </p:nvSpPr>
            <p:spPr bwMode="auto">
              <a:xfrm>
                <a:off x="4355976" y="6455050"/>
                <a:ext cx="2664286" cy="317996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15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……</m:t>
                      </m:r>
                    </m:oMath>
                  </m:oMathPara>
                </a14:m>
                <a:endParaRPr lang="zh-CN" alt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F1815C58-3237-4E10-83F2-E3D0522E15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355976" y="6455050"/>
                <a:ext cx="2664286" cy="317996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矩形 42">
                <a:extLst>
                  <a:ext uri="{FF2B5EF4-FFF2-40B4-BE49-F238E27FC236}">
                    <a16:creationId xmlns:a16="http://schemas.microsoft.com/office/drawing/2014/main" id="{507375C4-C041-411C-8165-825ABFD1F9EB}"/>
                  </a:ext>
                </a:extLst>
              </p:cNvPr>
              <p:cNvSpPr/>
              <p:nvPr/>
            </p:nvSpPr>
            <p:spPr>
              <a:xfrm>
                <a:off x="6521307" y="3491716"/>
                <a:ext cx="48705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3" name="矩形 42">
                <a:extLst>
                  <a:ext uri="{FF2B5EF4-FFF2-40B4-BE49-F238E27FC236}">
                    <a16:creationId xmlns:a16="http://schemas.microsoft.com/office/drawing/2014/main" id="{507375C4-C041-411C-8165-825ABFD1F9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1307" y="3491716"/>
                <a:ext cx="487056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直接箭头连接符 43">
            <a:extLst>
              <a:ext uri="{FF2B5EF4-FFF2-40B4-BE49-F238E27FC236}">
                <a16:creationId xmlns:a16="http://schemas.microsoft.com/office/drawing/2014/main" id="{60F0D85C-82DD-4BE3-9D7A-770B262DD0B6}"/>
              </a:ext>
            </a:extLst>
          </p:cNvPr>
          <p:cNvCxnSpPr>
            <a:cxnSpLocks/>
            <a:stCxn id="33" idx="2"/>
            <a:endCxn id="49" idx="0"/>
          </p:cNvCxnSpPr>
          <p:nvPr/>
        </p:nvCxnSpPr>
        <p:spPr>
          <a:xfrm>
            <a:off x="5688119" y="1521547"/>
            <a:ext cx="0" cy="20319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连接符: 肘形 44">
            <a:extLst>
              <a:ext uri="{FF2B5EF4-FFF2-40B4-BE49-F238E27FC236}">
                <a16:creationId xmlns:a16="http://schemas.microsoft.com/office/drawing/2014/main" id="{5763F193-5A99-4DC6-893B-4C8EEECF2742}"/>
              </a:ext>
            </a:extLst>
          </p:cNvPr>
          <p:cNvCxnSpPr>
            <a:cxnSpLocks/>
            <a:stCxn id="41" idx="2"/>
            <a:endCxn id="39" idx="1"/>
          </p:cNvCxnSpPr>
          <p:nvPr/>
        </p:nvCxnSpPr>
        <p:spPr>
          <a:xfrm rot="5400000" flipH="1">
            <a:off x="3681021" y="4063306"/>
            <a:ext cx="2682053" cy="1332143"/>
          </a:xfrm>
          <a:prstGeom prst="bentConnector4">
            <a:avLst>
              <a:gd name="adj1" fmla="val -8523"/>
              <a:gd name="adj2" fmla="val 11716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箭头连接符 45">
            <a:extLst>
              <a:ext uri="{FF2B5EF4-FFF2-40B4-BE49-F238E27FC236}">
                <a16:creationId xmlns:a16="http://schemas.microsoft.com/office/drawing/2014/main" id="{0DE996C8-8642-4CA4-BC67-63AFB40A811E}"/>
              </a:ext>
            </a:extLst>
          </p:cNvPr>
          <p:cNvCxnSpPr>
            <a:cxnSpLocks/>
            <a:stCxn id="39" idx="2"/>
            <a:endCxn id="41" idx="0"/>
          </p:cNvCxnSpPr>
          <p:nvPr/>
        </p:nvCxnSpPr>
        <p:spPr>
          <a:xfrm>
            <a:off x="5688119" y="3573016"/>
            <a:ext cx="0" cy="23394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356AF4E0-3719-4D79-A637-178C47CFA9D2}"/>
                  </a:ext>
                </a:extLst>
              </p:cNvPr>
              <p:cNvSpPr/>
              <p:nvPr/>
            </p:nvSpPr>
            <p:spPr bwMode="auto">
              <a:xfrm>
                <a:off x="4355976" y="1724746"/>
                <a:ext cx="2664286" cy="120019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t" anchorCtr="0"/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zh-CN" alt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=2∗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𝑗</m:t>
                      </m:r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6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zh-CN" alt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𝑎𝑑𝑑𝑟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−11</m:t>
                      </m:r>
                    </m:oMath>
                  </m:oMathPara>
                </a14:m>
                <a:endParaRPr lang="zh-CN" altLang="en-US" i="1" dirty="0">
                  <a:latin typeface="Cambria Math" panose="02040503050406030204" pitchFamily="18" charset="0"/>
                </a:endParaRPr>
              </a:p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7</m:t>
                          </m:r>
                        </m:e>
                      </m:d>
                      <m:sSub>
                        <m:sSubPr>
                          <m:ctrlPr>
                            <a:rPr lang="zh-CN" alt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=2∗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𝑗</m:t>
                      </m:r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zh-CN" alt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𝑎𝑑𝑑𝑟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−11</m:t>
                      </m:r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356AF4E0-3719-4D79-A637-178C47CFA9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355976" y="1724746"/>
                <a:ext cx="2664286" cy="1200198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直接箭头连接符 52">
            <a:extLst>
              <a:ext uri="{FF2B5EF4-FFF2-40B4-BE49-F238E27FC236}">
                <a16:creationId xmlns:a16="http://schemas.microsoft.com/office/drawing/2014/main" id="{14143015-0CF6-433E-9C05-0D89B40CC550}"/>
              </a:ext>
            </a:extLst>
          </p:cNvPr>
          <p:cNvCxnSpPr>
            <a:cxnSpLocks/>
            <a:stCxn id="49" idx="2"/>
            <a:endCxn id="39" idx="0"/>
          </p:cNvCxnSpPr>
          <p:nvPr/>
        </p:nvCxnSpPr>
        <p:spPr>
          <a:xfrm>
            <a:off x="5688119" y="2924944"/>
            <a:ext cx="0" cy="27874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矩形 55">
                <a:extLst>
                  <a:ext uri="{FF2B5EF4-FFF2-40B4-BE49-F238E27FC236}">
                    <a16:creationId xmlns:a16="http://schemas.microsoft.com/office/drawing/2014/main" id="{5F432119-F6F3-4CBB-A02D-B1F10835CEB2}"/>
                  </a:ext>
                </a:extLst>
              </p:cNvPr>
              <p:cNvSpPr/>
              <p:nvPr/>
            </p:nvSpPr>
            <p:spPr>
              <a:xfrm>
                <a:off x="6521307" y="1423107"/>
                <a:ext cx="48705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6" name="矩形 55">
                <a:extLst>
                  <a:ext uri="{FF2B5EF4-FFF2-40B4-BE49-F238E27FC236}">
                    <a16:creationId xmlns:a16="http://schemas.microsoft.com/office/drawing/2014/main" id="{5F432119-F6F3-4CBB-A02D-B1F10835CE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1307" y="1423107"/>
                <a:ext cx="487056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思想气泡: 云 54">
            <a:extLst>
              <a:ext uri="{FF2B5EF4-FFF2-40B4-BE49-F238E27FC236}">
                <a16:creationId xmlns:a16="http://schemas.microsoft.com/office/drawing/2014/main" id="{31B9C869-2651-4216-97A9-701F16B7B4AC}"/>
              </a:ext>
            </a:extLst>
          </p:cNvPr>
          <p:cNvSpPr/>
          <p:nvPr/>
        </p:nvSpPr>
        <p:spPr bwMode="auto">
          <a:xfrm>
            <a:off x="7164288" y="1196752"/>
            <a:ext cx="1906116" cy="2664295"/>
          </a:xfrm>
          <a:prstGeom prst="cloudCallout">
            <a:avLst>
              <a:gd name="adj1" fmla="val -53911"/>
              <a:gd name="adj2" fmla="val -13765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 rtlCol="0" anchor="ctr"/>
          <a:lstStyle/>
          <a:p>
            <a:pPr algn="l" eaLnBrk="1" hangingPunct="1"/>
            <a:r>
              <a:rPr lang="zh-CN" altLang="en-US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是否任何情况下都可以把</a:t>
            </a:r>
            <a:r>
              <a:rPr lang="zh-CN" altLang="en-US" b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循环不变</a:t>
            </a:r>
            <a:r>
              <a:rPr lang="zh-CN" altLang="en-US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运算代码外提？</a:t>
            </a:r>
          </a:p>
        </p:txBody>
      </p:sp>
      <p:sp>
        <p:nvSpPr>
          <p:cNvPr id="58" name="箭头: 右 57">
            <a:extLst>
              <a:ext uri="{FF2B5EF4-FFF2-40B4-BE49-F238E27FC236}">
                <a16:creationId xmlns:a16="http://schemas.microsoft.com/office/drawing/2014/main" id="{13342979-4D15-48DC-9F81-2AB80A596334}"/>
              </a:ext>
            </a:extLst>
          </p:cNvPr>
          <p:cNvSpPr/>
          <p:nvPr/>
        </p:nvSpPr>
        <p:spPr bwMode="auto">
          <a:xfrm>
            <a:off x="3487572" y="3345676"/>
            <a:ext cx="464329" cy="484632"/>
          </a:xfrm>
          <a:prstGeom prst="rightArrow">
            <a:avLst/>
          </a:prstGeom>
          <a:solidFill>
            <a:srgbClr val="0070C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rtlCol="0" anchor="ctr"/>
          <a:lstStyle/>
          <a:p>
            <a:pPr algn="l" eaLnBrk="1" hangingPunct="1"/>
            <a:endParaRPr lang="zh-CN" altLang="en-US" b="0" i="1">
              <a:latin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7499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557521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10.3.1 </a:t>
            </a:r>
            <a:r>
              <a:rPr lang="zh-CN" altLang="en-US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代码外提</a:t>
            </a: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>
          <a:xfrm>
            <a:off x="6457950" y="6448251"/>
            <a:ext cx="2057400" cy="365125"/>
          </a:xfrm>
        </p:spPr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44</a:t>
            </a:fld>
            <a:endParaRPr lang="en-US" dirty="0"/>
          </a:p>
        </p:txBody>
      </p:sp>
      <p:grpSp>
        <p:nvGrpSpPr>
          <p:cNvPr id="116" name="组合 115">
            <a:extLst>
              <a:ext uri="{FF2B5EF4-FFF2-40B4-BE49-F238E27FC236}">
                <a16:creationId xmlns:a16="http://schemas.microsoft.com/office/drawing/2014/main" id="{47DE16BF-E548-4B97-A597-444F892F73B9}"/>
              </a:ext>
            </a:extLst>
          </p:cNvPr>
          <p:cNvGrpSpPr/>
          <p:nvPr/>
        </p:nvGrpSpPr>
        <p:grpSpPr>
          <a:xfrm>
            <a:off x="35496" y="35913"/>
            <a:ext cx="4545943" cy="3441165"/>
            <a:chOff x="35496" y="35913"/>
            <a:chExt cx="4545943" cy="3441165"/>
          </a:xfrm>
        </p:grpSpPr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EDA42A92-DF5B-455E-BD2E-637DBCEDFB98}"/>
                </a:ext>
              </a:extLst>
            </p:cNvPr>
            <p:cNvSpPr txBox="1"/>
            <p:nvPr/>
          </p:nvSpPr>
          <p:spPr>
            <a:xfrm>
              <a:off x="35496" y="35913"/>
              <a:ext cx="18277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10.3.1 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代码外提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矩形 56">
                  <a:extLst>
                    <a:ext uri="{FF2B5EF4-FFF2-40B4-BE49-F238E27FC236}">
                      <a16:creationId xmlns:a16="http://schemas.microsoft.com/office/drawing/2014/main" id="{D0305341-067C-4126-8914-364CC0B2C13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104" y="605469"/>
                  <a:ext cx="2091801" cy="288032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rtlCol="0" anchor="ctr"/>
                <a:lstStyle/>
                <a:p>
                  <a:pPr eaLnBrk="1" hangingPunct="1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oMath>
                    </m:oMathPara>
                  </a14:m>
                  <a:endParaRPr lang="zh-CN" altLang="en-US" b="0" i="1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57" name="矩形 56">
                  <a:extLst>
                    <a:ext uri="{FF2B5EF4-FFF2-40B4-BE49-F238E27FC236}">
                      <a16:creationId xmlns:a16="http://schemas.microsoft.com/office/drawing/2014/main" id="{D0305341-067C-4126-8914-364CC0B2C13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681104" y="605469"/>
                  <a:ext cx="2091801" cy="288032"/>
                </a:xfrm>
                <a:prstGeom prst="rect">
                  <a:avLst/>
                </a:prstGeom>
                <a:blipFill>
                  <a:blip r:embed="rId3"/>
                  <a:stretch>
                    <a:fillRect b="-4000"/>
                  </a:stretch>
                </a:blip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矩形 57">
                  <a:extLst>
                    <a:ext uri="{FF2B5EF4-FFF2-40B4-BE49-F238E27FC236}">
                      <a16:creationId xmlns:a16="http://schemas.microsoft.com/office/drawing/2014/main" id="{E2A27947-224A-4CAE-A4A7-44509086D39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104" y="1181533"/>
                  <a:ext cx="2091801" cy="360040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rtlCol="0" anchor="ctr"/>
                <a:lstStyle/>
                <a:p>
                  <a:pPr eaLnBrk="1" hangingPunct="1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𝑖𝑓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𝑔𝑜𝑡𝑜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CN" altLang="en-US" b="0" i="1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58" name="矩形 57">
                  <a:extLst>
                    <a:ext uri="{FF2B5EF4-FFF2-40B4-BE49-F238E27FC236}">
                      <a16:creationId xmlns:a16="http://schemas.microsoft.com/office/drawing/2014/main" id="{E2A27947-224A-4CAE-A4A7-44509086D39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681104" y="1181533"/>
                  <a:ext cx="2091801" cy="360040"/>
                </a:xfrm>
                <a:prstGeom prst="rect">
                  <a:avLst/>
                </a:prstGeom>
                <a:blipFill>
                  <a:blip r:embed="rId4"/>
                  <a:stretch>
                    <a:fillRect r="-2609" b="-14754"/>
                  </a:stretch>
                </a:blip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矩形 58">
                  <a:extLst>
                    <a:ext uri="{FF2B5EF4-FFF2-40B4-BE49-F238E27FC236}">
                      <a16:creationId xmlns:a16="http://schemas.microsoft.com/office/drawing/2014/main" id="{18DD2BF3-AA75-48A0-B33E-CE685F32318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3528" y="2117637"/>
                  <a:ext cx="1468809" cy="584775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rtlCol="0" anchor="ctr"/>
                <a:lstStyle/>
                <a:p>
                  <a:pPr eaLnBrk="1" hangingPunct="1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d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=2</m:t>
                        </m:r>
                      </m:oMath>
                    </m:oMathPara>
                  </a14:m>
                  <a:endParaRPr lang="en-US" altLang="zh-CN" b="0" i="1" dirty="0">
                    <a:latin typeface="Cambria Math" panose="02040503050406030204" pitchFamily="18" charset="0"/>
                  </a:endParaRPr>
                </a:p>
                <a:p>
                  <a:pPr eaLnBrk="1" hangingPunct="1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e>
                        </m:d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oMath>
                    </m:oMathPara>
                  </a14:m>
                  <a:endParaRPr lang="en-US" altLang="zh-CN" i="1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59" name="矩形 58">
                  <a:extLst>
                    <a:ext uri="{FF2B5EF4-FFF2-40B4-BE49-F238E27FC236}">
                      <a16:creationId xmlns:a16="http://schemas.microsoft.com/office/drawing/2014/main" id="{18DD2BF3-AA75-48A0-B33E-CE685F32318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23528" y="2117637"/>
                  <a:ext cx="1468809" cy="584775"/>
                </a:xfrm>
                <a:prstGeom prst="rect">
                  <a:avLst/>
                </a:prstGeom>
                <a:blipFill>
                  <a:blip r:embed="rId5"/>
                  <a:stretch>
                    <a:fillRect r="-1646" b="-1020"/>
                  </a:stretch>
                </a:blip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矩形 59">
                  <a:extLst>
                    <a:ext uri="{FF2B5EF4-FFF2-40B4-BE49-F238E27FC236}">
                      <a16:creationId xmlns:a16="http://schemas.microsoft.com/office/drawing/2014/main" id="{56F20E68-C2D5-4138-AAD6-4AB4EA5693B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68849" y="2117637"/>
                  <a:ext cx="2304256" cy="584775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rtlCol="0" anchor="ctr"/>
                <a:lstStyle/>
                <a:p>
                  <a:pPr eaLnBrk="1" hangingPunct="1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oMath>
                    </m:oMathPara>
                  </a14:m>
                  <a:endParaRPr lang="en-US" altLang="zh-CN" b="0" i="1" dirty="0">
                    <a:latin typeface="Cambria Math" panose="02040503050406030204" pitchFamily="18" charset="0"/>
                  </a:endParaRPr>
                </a:p>
                <a:p>
                  <a:pPr eaLnBrk="1" hangingPunct="1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e>
                        </m:d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𝑖𝑓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C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20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𝑔𝑜𝑡𝑜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zh-CN" altLang="en-US" i="1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60" name="矩形 59">
                  <a:extLst>
                    <a:ext uri="{FF2B5EF4-FFF2-40B4-BE49-F238E27FC236}">
                      <a16:creationId xmlns:a16="http://schemas.microsoft.com/office/drawing/2014/main" id="{56F20E68-C2D5-4138-AAD6-4AB4EA5693B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268849" y="2117637"/>
                  <a:ext cx="2304256" cy="584775"/>
                </a:xfrm>
                <a:prstGeom prst="rect">
                  <a:avLst/>
                </a:prstGeom>
                <a:blipFill>
                  <a:blip r:embed="rId6"/>
                  <a:stretch>
                    <a:fillRect b="-13265"/>
                  </a:stretch>
                </a:blip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矩形 61">
                  <a:extLst>
                    <a:ext uri="{FF2B5EF4-FFF2-40B4-BE49-F238E27FC236}">
                      <a16:creationId xmlns:a16="http://schemas.microsoft.com/office/drawing/2014/main" id="{E3C27F12-B959-44E7-B90D-D609795A5EB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68849" y="2981733"/>
                  <a:ext cx="2304256" cy="279321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rtlCol="0" anchor="ctr"/>
                <a:lstStyle/>
                <a:p>
                  <a:pPr eaLnBrk="1" hangingPunct="1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7</m:t>
                            </m:r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oMath>
                    </m:oMathPara>
                  </a14:m>
                  <a:endParaRPr lang="zh-CN" altLang="en-US" b="0" i="1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62" name="矩形 61">
                  <a:extLst>
                    <a:ext uri="{FF2B5EF4-FFF2-40B4-BE49-F238E27FC236}">
                      <a16:creationId xmlns:a16="http://schemas.microsoft.com/office/drawing/2014/main" id="{E3C27F12-B959-44E7-B90D-D609795A5EB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268849" y="2981733"/>
                  <a:ext cx="2304256" cy="279321"/>
                </a:xfrm>
                <a:prstGeom prst="rect">
                  <a:avLst/>
                </a:prstGeom>
                <a:blipFill>
                  <a:blip r:embed="rId7"/>
                  <a:stretch>
                    <a:fillRect b="-33333"/>
                  </a:stretch>
                </a:blip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6" name="直接箭头连接符 65">
              <a:extLst>
                <a:ext uri="{FF2B5EF4-FFF2-40B4-BE49-F238E27FC236}">
                  <a16:creationId xmlns:a16="http://schemas.microsoft.com/office/drawing/2014/main" id="{5C37FA60-75E1-4B52-B9B3-B29B0C81C88F}"/>
                </a:ext>
              </a:extLst>
            </p:cNvPr>
            <p:cNvCxnSpPr>
              <a:cxnSpLocks/>
              <a:stCxn id="57" idx="2"/>
              <a:endCxn id="58" idx="0"/>
            </p:cNvCxnSpPr>
            <p:nvPr/>
          </p:nvCxnSpPr>
          <p:spPr>
            <a:xfrm>
              <a:off x="1727005" y="893501"/>
              <a:ext cx="0" cy="28803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接箭头连接符 66">
              <a:extLst>
                <a:ext uri="{FF2B5EF4-FFF2-40B4-BE49-F238E27FC236}">
                  <a16:creationId xmlns:a16="http://schemas.microsoft.com/office/drawing/2014/main" id="{85AA2F45-48FA-4D57-B700-73CE3CD3FA61}"/>
                </a:ext>
              </a:extLst>
            </p:cNvPr>
            <p:cNvCxnSpPr>
              <a:cxnSpLocks/>
              <a:endCxn id="57" idx="0"/>
            </p:cNvCxnSpPr>
            <p:nvPr/>
          </p:nvCxnSpPr>
          <p:spPr>
            <a:xfrm>
              <a:off x="1727005" y="389445"/>
              <a:ext cx="0" cy="21602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连接符: 肘形 67">
              <a:extLst>
                <a:ext uri="{FF2B5EF4-FFF2-40B4-BE49-F238E27FC236}">
                  <a16:creationId xmlns:a16="http://schemas.microsoft.com/office/drawing/2014/main" id="{815762A3-70F9-4E80-8727-56D99EE5A466}"/>
                </a:ext>
              </a:extLst>
            </p:cNvPr>
            <p:cNvCxnSpPr>
              <a:cxnSpLocks/>
              <a:stCxn id="58" idx="1"/>
              <a:endCxn id="59" idx="1"/>
            </p:cNvCxnSpPr>
            <p:nvPr/>
          </p:nvCxnSpPr>
          <p:spPr>
            <a:xfrm rot="10800000" flipV="1">
              <a:off x="323528" y="1361553"/>
              <a:ext cx="357576" cy="1048472"/>
            </a:xfrm>
            <a:prstGeom prst="bentConnector3">
              <a:avLst>
                <a:gd name="adj1" fmla="val 163930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连接符: 肘形 68">
              <a:extLst>
                <a:ext uri="{FF2B5EF4-FFF2-40B4-BE49-F238E27FC236}">
                  <a16:creationId xmlns:a16="http://schemas.microsoft.com/office/drawing/2014/main" id="{3F6477DC-FD84-43B1-B650-03FC136340F7}"/>
                </a:ext>
              </a:extLst>
            </p:cNvPr>
            <p:cNvCxnSpPr>
              <a:cxnSpLocks/>
              <a:stCxn id="58" idx="2"/>
              <a:endCxn id="60" idx="0"/>
            </p:cNvCxnSpPr>
            <p:nvPr/>
          </p:nvCxnSpPr>
          <p:spPr>
            <a:xfrm rot="16200000" flipH="1">
              <a:off x="2285959" y="982619"/>
              <a:ext cx="576064" cy="1693972"/>
            </a:xfrm>
            <a:prstGeom prst="bentConnector3">
              <a:avLst>
                <a:gd name="adj1" fmla="val 50000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连接符: 肘形 69">
              <a:extLst>
                <a:ext uri="{FF2B5EF4-FFF2-40B4-BE49-F238E27FC236}">
                  <a16:creationId xmlns:a16="http://schemas.microsoft.com/office/drawing/2014/main" id="{9E9BFE98-CF9C-4711-BF6B-E01CC479C377}"/>
                </a:ext>
              </a:extLst>
            </p:cNvPr>
            <p:cNvCxnSpPr>
              <a:cxnSpLocks/>
              <a:stCxn id="60" idx="3"/>
              <a:endCxn id="58" idx="3"/>
            </p:cNvCxnSpPr>
            <p:nvPr/>
          </p:nvCxnSpPr>
          <p:spPr>
            <a:xfrm flipH="1" flipV="1">
              <a:off x="2772905" y="1361553"/>
              <a:ext cx="1800200" cy="1048472"/>
            </a:xfrm>
            <a:prstGeom prst="bentConnector3">
              <a:avLst>
                <a:gd name="adj1" fmla="val -12699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箭头连接符 70">
              <a:extLst>
                <a:ext uri="{FF2B5EF4-FFF2-40B4-BE49-F238E27FC236}">
                  <a16:creationId xmlns:a16="http://schemas.microsoft.com/office/drawing/2014/main" id="{0067E9FC-4067-46F8-A642-070814345CFB}"/>
                </a:ext>
              </a:extLst>
            </p:cNvPr>
            <p:cNvCxnSpPr>
              <a:cxnSpLocks/>
              <a:stCxn id="59" idx="3"/>
              <a:endCxn id="60" idx="1"/>
            </p:cNvCxnSpPr>
            <p:nvPr/>
          </p:nvCxnSpPr>
          <p:spPr>
            <a:xfrm>
              <a:off x="1792337" y="2410025"/>
              <a:ext cx="476512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接箭头连接符 71">
              <a:extLst>
                <a:ext uri="{FF2B5EF4-FFF2-40B4-BE49-F238E27FC236}">
                  <a16:creationId xmlns:a16="http://schemas.microsoft.com/office/drawing/2014/main" id="{F5013F84-7332-4B5B-A50A-4E8E7E061043}"/>
                </a:ext>
              </a:extLst>
            </p:cNvPr>
            <p:cNvCxnSpPr>
              <a:cxnSpLocks/>
              <a:stCxn id="60" idx="2"/>
              <a:endCxn id="62" idx="0"/>
            </p:cNvCxnSpPr>
            <p:nvPr/>
          </p:nvCxnSpPr>
          <p:spPr>
            <a:xfrm>
              <a:off x="3420977" y="2702412"/>
              <a:ext cx="0" cy="27932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接箭头连接符 72">
              <a:extLst>
                <a:ext uri="{FF2B5EF4-FFF2-40B4-BE49-F238E27FC236}">
                  <a16:creationId xmlns:a16="http://schemas.microsoft.com/office/drawing/2014/main" id="{84054E60-BADE-49EA-902F-0FDCBCAA192B}"/>
                </a:ext>
              </a:extLst>
            </p:cNvPr>
            <p:cNvCxnSpPr>
              <a:cxnSpLocks/>
              <a:stCxn id="62" idx="2"/>
            </p:cNvCxnSpPr>
            <p:nvPr/>
          </p:nvCxnSpPr>
          <p:spPr>
            <a:xfrm>
              <a:off x="3420977" y="3261054"/>
              <a:ext cx="0" cy="21602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矩形 73">
                  <a:extLst>
                    <a:ext uri="{FF2B5EF4-FFF2-40B4-BE49-F238E27FC236}">
                      <a16:creationId xmlns:a16="http://schemas.microsoft.com/office/drawing/2014/main" id="{0AAAD0AA-79C2-4277-8561-E5FB2E5C61BF}"/>
                    </a:ext>
                  </a:extLst>
                </p:cNvPr>
                <p:cNvSpPr/>
                <p:nvPr/>
              </p:nvSpPr>
              <p:spPr>
                <a:xfrm>
                  <a:off x="2342969" y="260648"/>
                  <a:ext cx="481735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74" name="矩形 73">
                  <a:extLst>
                    <a:ext uri="{FF2B5EF4-FFF2-40B4-BE49-F238E27FC236}">
                      <a16:creationId xmlns:a16="http://schemas.microsoft.com/office/drawing/2014/main" id="{0AAAD0AA-79C2-4277-8561-E5FB2E5C61B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42969" y="260648"/>
                  <a:ext cx="481735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矩形 74">
                  <a:extLst>
                    <a:ext uri="{FF2B5EF4-FFF2-40B4-BE49-F238E27FC236}">
                      <a16:creationId xmlns:a16="http://schemas.microsoft.com/office/drawing/2014/main" id="{4DA3AA31-2D95-49D8-8F9C-0D72B66B2937}"/>
                    </a:ext>
                  </a:extLst>
                </p:cNvPr>
                <p:cNvSpPr/>
                <p:nvPr/>
              </p:nvSpPr>
              <p:spPr>
                <a:xfrm>
                  <a:off x="2337648" y="855230"/>
                  <a:ext cx="48705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75" name="矩形 74">
                  <a:extLst>
                    <a:ext uri="{FF2B5EF4-FFF2-40B4-BE49-F238E27FC236}">
                      <a16:creationId xmlns:a16="http://schemas.microsoft.com/office/drawing/2014/main" id="{4DA3AA31-2D95-49D8-8F9C-0D72B66B293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37648" y="855230"/>
                  <a:ext cx="487056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矩形 75">
                  <a:extLst>
                    <a:ext uri="{FF2B5EF4-FFF2-40B4-BE49-F238E27FC236}">
                      <a16:creationId xmlns:a16="http://schemas.microsoft.com/office/drawing/2014/main" id="{10A78A23-19CE-4F4D-8110-5B1CA5C91090}"/>
                    </a:ext>
                  </a:extLst>
                </p:cNvPr>
                <p:cNvSpPr/>
                <p:nvPr/>
              </p:nvSpPr>
              <p:spPr>
                <a:xfrm>
                  <a:off x="1174616" y="1748305"/>
                  <a:ext cx="48705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76" name="矩形 75">
                  <a:extLst>
                    <a:ext uri="{FF2B5EF4-FFF2-40B4-BE49-F238E27FC236}">
                      <a16:creationId xmlns:a16="http://schemas.microsoft.com/office/drawing/2014/main" id="{10A78A23-19CE-4F4D-8110-5B1CA5C9109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74616" y="1748305"/>
                  <a:ext cx="487056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矩形 76">
                  <a:extLst>
                    <a:ext uri="{FF2B5EF4-FFF2-40B4-BE49-F238E27FC236}">
                      <a16:creationId xmlns:a16="http://schemas.microsoft.com/office/drawing/2014/main" id="{895F5033-BBA5-4F18-A0DF-F31E2A1EEEC2}"/>
                    </a:ext>
                  </a:extLst>
                </p:cNvPr>
                <p:cNvSpPr/>
                <p:nvPr/>
              </p:nvSpPr>
              <p:spPr>
                <a:xfrm>
                  <a:off x="4097369" y="1748305"/>
                  <a:ext cx="477182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77" name="矩形 76">
                  <a:extLst>
                    <a:ext uri="{FF2B5EF4-FFF2-40B4-BE49-F238E27FC236}">
                      <a16:creationId xmlns:a16="http://schemas.microsoft.com/office/drawing/2014/main" id="{895F5033-BBA5-4F18-A0DF-F31E2A1EEEC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97369" y="1748305"/>
                  <a:ext cx="477182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矩形 77">
                  <a:extLst>
                    <a:ext uri="{FF2B5EF4-FFF2-40B4-BE49-F238E27FC236}">
                      <a16:creationId xmlns:a16="http://schemas.microsoft.com/office/drawing/2014/main" id="{F9E09CAB-1101-4533-BEEE-33BC7775B0C8}"/>
                    </a:ext>
                  </a:extLst>
                </p:cNvPr>
                <p:cNvSpPr/>
                <p:nvPr/>
              </p:nvSpPr>
              <p:spPr>
                <a:xfrm>
                  <a:off x="4094383" y="2649992"/>
                  <a:ext cx="48705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78" name="矩形 77">
                  <a:extLst>
                    <a:ext uri="{FF2B5EF4-FFF2-40B4-BE49-F238E27FC236}">
                      <a16:creationId xmlns:a16="http://schemas.microsoft.com/office/drawing/2014/main" id="{F9E09CAB-1101-4533-BEEE-33BC7775B0C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94383" y="2649992"/>
                  <a:ext cx="487056" cy="36933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7" name="组合 116">
            <a:extLst>
              <a:ext uri="{FF2B5EF4-FFF2-40B4-BE49-F238E27FC236}">
                <a16:creationId xmlns:a16="http://schemas.microsoft.com/office/drawing/2014/main" id="{7312143A-0B13-4803-A9FC-9C50089023FC}"/>
              </a:ext>
            </a:extLst>
          </p:cNvPr>
          <p:cNvGrpSpPr/>
          <p:nvPr/>
        </p:nvGrpSpPr>
        <p:grpSpPr>
          <a:xfrm>
            <a:off x="323528" y="3212976"/>
            <a:ext cx="4257911" cy="3537083"/>
            <a:chOff x="323528" y="3212976"/>
            <a:chExt cx="4257911" cy="353708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矩形 78">
                  <a:extLst>
                    <a:ext uri="{FF2B5EF4-FFF2-40B4-BE49-F238E27FC236}">
                      <a16:creationId xmlns:a16="http://schemas.microsoft.com/office/drawing/2014/main" id="{F448A58A-2CD2-4C60-B0C4-2AA77F97423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2600" y="3878450"/>
                  <a:ext cx="1468810" cy="283673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rtlCol="0" anchor="ctr"/>
                <a:lstStyle/>
                <a:p>
                  <a:pPr eaLnBrk="1" hangingPunct="1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oMath>
                    </m:oMathPara>
                  </a14:m>
                  <a:endParaRPr lang="zh-CN" altLang="en-US" b="0" i="1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79" name="矩形 78">
                  <a:extLst>
                    <a:ext uri="{FF2B5EF4-FFF2-40B4-BE49-F238E27FC236}">
                      <a16:creationId xmlns:a16="http://schemas.microsoft.com/office/drawing/2014/main" id="{F448A58A-2CD2-4C60-B0C4-2AA77F97423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992600" y="3878450"/>
                  <a:ext cx="1468810" cy="283673"/>
                </a:xfrm>
                <a:prstGeom prst="rect">
                  <a:avLst/>
                </a:prstGeom>
                <a:blipFill>
                  <a:blip r:embed="rId13"/>
                  <a:stretch>
                    <a:fillRect b="-6122"/>
                  </a:stretch>
                </a:blip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矩形 79">
                  <a:extLst>
                    <a:ext uri="{FF2B5EF4-FFF2-40B4-BE49-F238E27FC236}">
                      <a16:creationId xmlns:a16="http://schemas.microsoft.com/office/drawing/2014/main" id="{669874F9-0F15-4A07-994F-01E2043902A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104" y="4454514"/>
                  <a:ext cx="2091801" cy="360040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rtlCol="0" anchor="ctr"/>
                <a:lstStyle/>
                <a:p>
                  <a:pPr eaLnBrk="1" hangingPunct="1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𝑖𝑓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𝑔𝑜𝑡𝑜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CN" altLang="en-US" b="0" i="1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80" name="矩形 79">
                  <a:extLst>
                    <a:ext uri="{FF2B5EF4-FFF2-40B4-BE49-F238E27FC236}">
                      <a16:creationId xmlns:a16="http://schemas.microsoft.com/office/drawing/2014/main" id="{669874F9-0F15-4A07-994F-01E2043902A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681104" y="4454514"/>
                  <a:ext cx="2091801" cy="360040"/>
                </a:xfrm>
                <a:prstGeom prst="rect">
                  <a:avLst/>
                </a:prstGeom>
                <a:blipFill>
                  <a:blip r:embed="rId14"/>
                  <a:stretch>
                    <a:fillRect r="-2609" b="-14754"/>
                  </a:stretch>
                </a:blip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矩形 80">
                  <a:extLst>
                    <a:ext uri="{FF2B5EF4-FFF2-40B4-BE49-F238E27FC236}">
                      <a16:creationId xmlns:a16="http://schemas.microsoft.com/office/drawing/2014/main" id="{65016DCA-F0E5-4ED0-9447-3BCFC9FACF0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3528" y="5498339"/>
                  <a:ext cx="1468809" cy="369332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rtlCol="0" anchor="ctr"/>
                <a:lstStyle/>
                <a:p>
                  <a:pPr eaLnBrk="1" hangingPunct="1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e>
                        </m:d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oMath>
                    </m:oMathPara>
                  </a14:m>
                  <a:endParaRPr lang="en-US" altLang="zh-CN" i="1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81" name="矩形 80">
                  <a:extLst>
                    <a:ext uri="{FF2B5EF4-FFF2-40B4-BE49-F238E27FC236}">
                      <a16:creationId xmlns:a16="http://schemas.microsoft.com/office/drawing/2014/main" id="{65016DCA-F0E5-4ED0-9447-3BCFC9FACF0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23528" y="5498339"/>
                  <a:ext cx="1468809" cy="369332"/>
                </a:xfrm>
                <a:prstGeom prst="rect">
                  <a:avLst/>
                </a:prstGeom>
                <a:blipFill>
                  <a:blip r:embed="rId15"/>
                  <a:stretch>
                    <a:fillRect r="-1646"/>
                  </a:stretch>
                </a:blip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矩形 81">
                  <a:extLst>
                    <a:ext uri="{FF2B5EF4-FFF2-40B4-BE49-F238E27FC236}">
                      <a16:creationId xmlns:a16="http://schemas.microsoft.com/office/drawing/2014/main" id="{E27806BF-863F-4217-AF85-9B3A235BBE5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68849" y="5390618"/>
                  <a:ext cx="2304256" cy="584775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rtlCol="0" anchor="ctr"/>
                <a:lstStyle/>
                <a:p>
                  <a:pPr eaLnBrk="1" hangingPunct="1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oMath>
                    </m:oMathPara>
                  </a14:m>
                  <a:endParaRPr lang="en-US" altLang="zh-CN" b="0" i="1" dirty="0">
                    <a:latin typeface="Cambria Math" panose="02040503050406030204" pitchFamily="18" charset="0"/>
                  </a:endParaRPr>
                </a:p>
                <a:p>
                  <a:pPr eaLnBrk="1" hangingPunct="1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e>
                        </m:d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𝑖𝑓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C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20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𝑔𝑜𝑡𝑜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zh-CN" altLang="en-US" i="1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82" name="矩形 81">
                  <a:extLst>
                    <a:ext uri="{FF2B5EF4-FFF2-40B4-BE49-F238E27FC236}">
                      <a16:creationId xmlns:a16="http://schemas.microsoft.com/office/drawing/2014/main" id="{E27806BF-863F-4217-AF85-9B3A235BBE5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268849" y="5390618"/>
                  <a:ext cx="2304256" cy="584775"/>
                </a:xfrm>
                <a:prstGeom prst="rect">
                  <a:avLst/>
                </a:prstGeom>
                <a:blipFill>
                  <a:blip r:embed="rId16"/>
                  <a:stretch>
                    <a:fillRect b="-13265"/>
                  </a:stretch>
                </a:blip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矩形 82">
                  <a:extLst>
                    <a:ext uri="{FF2B5EF4-FFF2-40B4-BE49-F238E27FC236}">
                      <a16:creationId xmlns:a16="http://schemas.microsoft.com/office/drawing/2014/main" id="{82CFC872-7F43-4627-B6F1-634EDE64144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68849" y="6254714"/>
                  <a:ext cx="2304256" cy="279321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rtlCol="0" anchor="ctr"/>
                <a:lstStyle/>
                <a:p>
                  <a:pPr eaLnBrk="1" hangingPunct="1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7</m:t>
                            </m:r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oMath>
                    </m:oMathPara>
                  </a14:m>
                  <a:endParaRPr lang="zh-CN" altLang="en-US" b="0" i="1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83" name="矩形 82">
                  <a:extLst>
                    <a:ext uri="{FF2B5EF4-FFF2-40B4-BE49-F238E27FC236}">
                      <a16:creationId xmlns:a16="http://schemas.microsoft.com/office/drawing/2014/main" id="{82CFC872-7F43-4627-B6F1-634EDE64144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268849" y="6254714"/>
                  <a:ext cx="2304256" cy="279321"/>
                </a:xfrm>
                <a:prstGeom prst="rect">
                  <a:avLst/>
                </a:prstGeom>
                <a:blipFill>
                  <a:blip r:embed="rId17"/>
                  <a:stretch>
                    <a:fillRect b="-31250"/>
                  </a:stretch>
                </a:blip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4" name="直接箭头连接符 83">
              <a:extLst>
                <a:ext uri="{FF2B5EF4-FFF2-40B4-BE49-F238E27FC236}">
                  <a16:creationId xmlns:a16="http://schemas.microsoft.com/office/drawing/2014/main" id="{BA88349A-5817-4564-A9FA-46B820615CD8}"/>
                </a:ext>
              </a:extLst>
            </p:cNvPr>
            <p:cNvCxnSpPr>
              <a:cxnSpLocks/>
              <a:stCxn id="79" idx="3"/>
              <a:endCxn id="102" idx="1"/>
            </p:cNvCxnSpPr>
            <p:nvPr/>
          </p:nvCxnSpPr>
          <p:spPr>
            <a:xfrm>
              <a:off x="2461410" y="4020287"/>
              <a:ext cx="204701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接箭头连接符 84">
              <a:extLst>
                <a:ext uri="{FF2B5EF4-FFF2-40B4-BE49-F238E27FC236}">
                  <a16:creationId xmlns:a16="http://schemas.microsoft.com/office/drawing/2014/main" id="{3E576F0C-EBA2-4CE2-A086-863298549291}"/>
                </a:ext>
              </a:extLst>
            </p:cNvPr>
            <p:cNvCxnSpPr>
              <a:cxnSpLocks/>
              <a:endCxn id="79" idx="0"/>
            </p:cNvCxnSpPr>
            <p:nvPr/>
          </p:nvCxnSpPr>
          <p:spPr>
            <a:xfrm>
              <a:off x="1727005" y="3586059"/>
              <a:ext cx="0" cy="29239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连接符: 肘形 85">
              <a:extLst>
                <a:ext uri="{FF2B5EF4-FFF2-40B4-BE49-F238E27FC236}">
                  <a16:creationId xmlns:a16="http://schemas.microsoft.com/office/drawing/2014/main" id="{B2B2C57E-3793-447E-AC2D-4A23760DEA71}"/>
                </a:ext>
              </a:extLst>
            </p:cNvPr>
            <p:cNvCxnSpPr>
              <a:cxnSpLocks/>
              <a:stCxn id="80" idx="1"/>
              <a:endCxn id="81" idx="1"/>
            </p:cNvCxnSpPr>
            <p:nvPr/>
          </p:nvCxnSpPr>
          <p:spPr>
            <a:xfrm rot="10800000" flipV="1">
              <a:off x="323528" y="4634533"/>
              <a:ext cx="357576" cy="1048471"/>
            </a:xfrm>
            <a:prstGeom prst="bentConnector3">
              <a:avLst>
                <a:gd name="adj1" fmla="val 163930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连接符: 肘形 86">
              <a:extLst>
                <a:ext uri="{FF2B5EF4-FFF2-40B4-BE49-F238E27FC236}">
                  <a16:creationId xmlns:a16="http://schemas.microsoft.com/office/drawing/2014/main" id="{4A9B035F-FBE7-4073-9A04-C2FC1EB5892E}"/>
                </a:ext>
              </a:extLst>
            </p:cNvPr>
            <p:cNvCxnSpPr>
              <a:cxnSpLocks/>
              <a:stCxn id="80" idx="2"/>
              <a:endCxn id="82" idx="0"/>
            </p:cNvCxnSpPr>
            <p:nvPr/>
          </p:nvCxnSpPr>
          <p:spPr>
            <a:xfrm rot="16200000" flipH="1">
              <a:off x="2285959" y="4255600"/>
              <a:ext cx="576064" cy="1693972"/>
            </a:xfrm>
            <a:prstGeom prst="bentConnector3">
              <a:avLst>
                <a:gd name="adj1" fmla="val 50000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连接符: 肘形 87">
              <a:extLst>
                <a:ext uri="{FF2B5EF4-FFF2-40B4-BE49-F238E27FC236}">
                  <a16:creationId xmlns:a16="http://schemas.microsoft.com/office/drawing/2014/main" id="{66E61717-0B8B-466D-803B-F3BE9E49A317}"/>
                </a:ext>
              </a:extLst>
            </p:cNvPr>
            <p:cNvCxnSpPr>
              <a:cxnSpLocks/>
              <a:stCxn id="82" idx="3"/>
              <a:endCxn id="80" idx="3"/>
            </p:cNvCxnSpPr>
            <p:nvPr/>
          </p:nvCxnSpPr>
          <p:spPr>
            <a:xfrm flipH="1" flipV="1">
              <a:off x="2772905" y="4634534"/>
              <a:ext cx="1800200" cy="1048472"/>
            </a:xfrm>
            <a:prstGeom prst="bentConnector3">
              <a:avLst>
                <a:gd name="adj1" fmla="val -12699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接箭头连接符 88">
              <a:extLst>
                <a:ext uri="{FF2B5EF4-FFF2-40B4-BE49-F238E27FC236}">
                  <a16:creationId xmlns:a16="http://schemas.microsoft.com/office/drawing/2014/main" id="{86DA2C9A-FC72-4798-A193-A63C860A8F58}"/>
                </a:ext>
              </a:extLst>
            </p:cNvPr>
            <p:cNvCxnSpPr>
              <a:cxnSpLocks/>
              <a:stCxn id="81" idx="3"/>
              <a:endCxn id="82" idx="1"/>
            </p:cNvCxnSpPr>
            <p:nvPr/>
          </p:nvCxnSpPr>
          <p:spPr>
            <a:xfrm>
              <a:off x="1792337" y="5683005"/>
              <a:ext cx="476512" cy="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接箭头连接符 89">
              <a:extLst>
                <a:ext uri="{FF2B5EF4-FFF2-40B4-BE49-F238E27FC236}">
                  <a16:creationId xmlns:a16="http://schemas.microsoft.com/office/drawing/2014/main" id="{6504ACF4-D54A-4347-B427-BC31B557F59D}"/>
                </a:ext>
              </a:extLst>
            </p:cNvPr>
            <p:cNvCxnSpPr>
              <a:cxnSpLocks/>
              <a:stCxn id="82" idx="2"/>
              <a:endCxn id="83" idx="0"/>
            </p:cNvCxnSpPr>
            <p:nvPr/>
          </p:nvCxnSpPr>
          <p:spPr>
            <a:xfrm>
              <a:off x="3420977" y="5975393"/>
              <a:ext cx="0" cy="27932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接箭头连接符 90">
              <a:extLst>
                <a:ext uri="{FF2B5EF4-FFF2-40B4-BE49-F238E27FC236}">
                  <a16:creationId xmlns:a16="http://schemas.microsoft.com/office/drawing/2014/main" id="{BEF5A928-A645-4442-BE8B-8E8F12A1F05F}"/>
                </a:ext>
              </a:extLst>
            </p:cNvPr>
            <p:cNvCxnSpPr>
              <a:cxnSpLocks/>
              <a:stCxn id="83" idx="2"/>
            </p:cNvCxnSpPr>
            <p:nvPr/>
          </p:nvCxnSpPr>
          <p:spPr>
            <a:xfrm>
              <a:off x="3420977" y="6534035"/>
              <a:ext cx="0" cy="21602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矩形 91">
                  <a:extLst>
                    <a:ext uri="{FF2B5EF4-FFF2-40B4-BE49-F238E27FC236}">
                      <a16:creationId xmlns:a16="http://schemas.microsoft.com/office/drawing/2014/main" id="{61EC599B-A2EF-4F29-8104-922B2B05A955}"/>
                    </a:ext>
                  </a:extLst>
                </p:cNvPr>
                <p:cNvSpPr/>
                <p:nvPr/>
              </p:nvSpPr>
              <p:spPr>
                <a:xfrm>
                  <a:off x="1979675" y="3526075"/>
                  <a:ext cx="481735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92" name="矩形 91">
                  <a:extLst>
                    <a:ext uri="{FF2B5EF4-FFF2-40B4-BE49-F238E27FC236}">
                      <a16:creationId xmlns:a16="http://schemas.microsoft.com/office/drawing/2014/main" id="{61EC599B-A2EF-4F29-8104-922B2B05A95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79675" y="3526075"/>
                  <a:ext cx="481735" cy="369332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3" name="矩形 92">
                  <a:extLst>
                    <a:ext uri="{FF2B5EF4-FFF2-40B4-BE49-F238E27FC236}">
                      <a16:creationId xmlns:a16="http://schemas.microsoft.com/office/drawing/2014/main" id="{F0EE1E9A-388B-4764-9E07-5F7BCBF4D92F}"/>
                    </a:ext>
                  </a:extLst>
                </p:cNvPr>
                <p:cNvSpPr/>
                <p:nvPr/>
              </p:nvSpPr>
              <p:spPr>
                <a:xfrm>
                  <a:off x="544371" y="4085182"/>
                  <a:ext cx="48705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93" name="矩形 92">
                  <a:extLst>
                    <a:ext uri="{FF2B5EF4-FFF2-40B4-BE49-F238E27FC236}">
                      <a16:creationId xmlns:a16="http://schemas.microsoft.com/office/drawing/2014/main" id="{F0EE1E9A-388B-4764-9E07-5F7BCBF4D92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4371" y="4085182"/>
                  <a:ext cx="487056" cy="369332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矩形 93">
                  <a:extLst>
                    <a:ext uri="{FF2B5EF4-FFF2-40B4-BE49-F238E27FC236}">
                      <a16:creationId xmlns:a16="http://schemas.microsoft.com/office/drawing/2014/main" id="{D73F2596-3F57-4F89-A28F-C8987E4D9248}"/>
                    </a:ext>
                  </a:extLst>
                </p:cNvPr>
                <p:cNvSpPr/>
                <p:nvPr/>
              </p:nvSpPr>
              <p:spPr>
                <a:xfrm>
                  <a:off x="1174616" y="5147900"/>
                  <a:ext cx="48705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94" name="矩形 93">
                  <a:extLst>
                    <a:ext uri="{FF2B5EF4-FFF2-40B4-BE49-F238E27FC236}">
                      <a16:creationId xmlns:a16="http://schemas.microsoft.com/office/drawing/2014/main" id="{D73F2596-3F57-4F89-A28F-C8987E4D924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74616" y="5147900"/>
                  <a:ext cx="487056" cy="369332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矩形 94">
                  <a:extLst>
                    <a:ext uri="{FF2B5EF4-FFF2-40B4-BE49-F238E27FC236}">
                      <a16:creationId xmlns:a16="http://schemas.microsoft.com/office/drawing/2014/main" id="{4988563A-E39C-4C03-8894-094FD29434D2}"/>
                    </a:ext>
                  </a:extLst>
                </p:cNvPr>
                <p:cNvSpPr/>
                <p:nvPr/>
              </p:nvSpPr>
              <p:spPr>
                <a:xfrm>
                  <a:off x="4097369" y="5021286"/>
                  <a:ext cx="477182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95" name="矩形 94">
                  <a:extLst>
                    <a:ext uri="{FF2B5EF4-FFF2-40B4-BE49-F238E27FC236}">
                      <a16:creationId xmlns:a16="http://schemas.microsoft.com/office/drawing/2014/main" id="{4988563A-E39C-4C03-8894-094FD29434D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97369" y="5021286"/>
                  <a:ext cx="477182" cy="369332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矩形 95">
                  <a:extLst>
                    <a:ext uri="{FF2B5EF4-FFF2-40B4-BE49-F238E27FC236}">
                      <a16:creationId xmlns:a16="http://schemas.microsoft.com/office/drawing/2014/main" id="{449CC6D1-F5AE-4FB1-999C-399DA027D265}"/>
                    </a:ext>
                  </a:extLst>
                </p:cNvPr>
                <p:cNvSpPr/>
                <p:nvPr/>
              </p:nvSpPr>
              <p:spPr>
                <a:xfrm>
                  <a:off x="4094383" y="5922973"/>
                  <a:ext cx="48705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96" name="矩形 95">
                  <a:extLst>
                    <a:ext uri="{FF2B5EF4-FFF2-40B4-BE49-F238E27FC236}">
                      <a16:creationId xmlns:a16="http://schemas.microsoft.com/office/drawing/2014/main" id="{449CC6D1-F5AE-4FB1-999C-399DA027D26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94383" y="5922973"/>
                  <a:ext cx="487056" cy="369332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" name="矩形 101">
                  <a:extLst>
                    <a:ext uri="{FF2B5EF4-FFF2-40B4-BE49-F238E27FC236}">
                      <a16:creationId xmlns:a16="http://schemas.microsoft.com/office/drawing/2014/main" id="{A342F015-921B-4FB4-8338-1EDC58DC4BC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66111" y="3878450"/>
                  <a:ext cx="1468810" cy="283673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rtlCol="0" anchor="ctr"/>
                <a:lstStyle/>
                <a:p>
                  <a:pPr eaLnBrk="1" hangingPunct="1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d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=2</m:t>
                        </m:r>
                      </m:oMath>
                    </m:oMathPara>
                  </a14:m>
                  <a:endParaRPr lang="zh-CN" altLang="en-US" b="0" i="1" dirty="0">
                    <a:solidFill>
                      <a:srgbClr val="FF0000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02" name="矩形 101">
                  <a:extLst>
                    <a:ext uri="{FF2B5EF4-FFF2-40B4-BE49-F238E27FC236}">
                      <a16:creationId xmlns:a16="http://schemas.microsoft.com/office/drawing/2014/main" id="{A342F015-921B-4FB4-8338-1EDC58DC4BC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666111" y="3878450"/>
                  <a:ext cx="1468810" cy="283673"/>
                </a:xfrm>
                <a:prstGeom prst="rect">
                  <a:avLst/>
                </a:prstGeom>
                <a:blipFill>
                  <a:blip r:embed="rId23"/>
                  <a:stretch>
                    <a:fillRect b="-6122"/>
                  </a:stretch>
                </a:blip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6" name="连接符: 肘形 105">
              <a:extLst>
                <a:ext uri="{FF2B5EF4-FFF2-40B4-BE49-F238E27FC236}">
                  <a16:creationId xmlns:a16="http://schemas.microsoft.com/office/drawing/2014/main" id="{7870143D-549B-4A71-AF43-FAC4AE592513}"/>
                </a:ext>
              </a:extLst>
            </p:cNvPr>
            <p:cNvCxnSpPr>
              <a:cxnSpLocks/>
              <a:stCxn id="102" idx="2"/>
              <a:endCxn id="80" idx="0"/>
            </p:cNvCxnSpPr>
            <p:nvPr/>
          </p:nvCxnSpPr>
          <p:spPr>
            <a:xfrm rot="5400000">
              <a:off x="2417566" y="3471563"/>
              <a:ext cx="292391" cy="1673511"/>
            </a:xfrm>
            <a:prstGeom prst="bentConnector3">
              <a:avLst>
                <a:gd name="adj1" fmla="val 50000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3" name="矩形 112">
                  <a:extLst>
                    <a:ext uri="{FF2B5EF4-FFF2-40B4-BE49-F238E27FC236}">
                      <a16:creationId xmlns:a16="http://schemas.microsoft.com/office/drawing/2014/main" id="{F50986F3-73F8-43D4-B277-58602044E5DB}"/>
                    </a:ext>
                  </a:extLst>
                </p:cNvPr>
                <p:cNvSpPr/>
                <p:nvPr/>
              </p:nvSpPr>
              <p:spPr>
                <a:xfrm>
                  <a:off x="3753513" y="3552624"/>
                  <a:ext cx="48705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13" name="矩形 112">
                  <a:extLst>
                    <a:ext uri="{FF2B5EF4-FFF2-40B4-BE49-F238E27FC236}">
                      <a16:creationId xmlns:a16="http://schemas.microsoft.com/office/drawing/2014/main" id="{F50986F3-73F8-43D4-B277-58602044E5D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53513" y="3552624"/>
                  <a:ext cx="487056" cy="369332"/>
                </a:xfrm>
                <a:prstGeom prst="rect">
                  <a:avLst/>
                </a:prstGeom>
                <a:blipFill>
                  <a:blip r:embed="rId24"/>
                  <a:stretch>
                    <a:fillRect b="-1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4" name="箭头: 下 113">
              <a:extLst>
                <a:ext uri="{FF2B5EF4-FFF2-40B4-BE49-F238E27FC236}">
                  <a16:creationId xmlns:a16="http://schemas.microsoft.com/office/drawing/2014/main" id="{A9DC15A0-054B-4263-A538-21C4A559ECB8}"/>
                </a:ext>
              </a:extLst>
            </p:cNvPr>
            <p:cNvSpPr/>
            <p:nvPr/>
          </p:nvSpPr>
          <p:spPr bwMode="auto">
            <a:xfrm>
              <a:off x="1475656" y="3212976"/>
              <a:ext cx="484632" cy="305163"/>
            </a:xfrm>
            <a:prstGeom prst="downArrow">
              <a:avLst/>
            </a:prstGeom>
            <a:solidFill>
              <a:srgbClr val="4472C4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rtlCol="0" anchor="ctr"/>
            <a:lstStyle/>
            <a:p>
              <a:pPr algn="l" eaLnBrk="1" hangingPunct="1"/>
              <a:endParaRPr lang="zh-CN" altLang="en-US" b="0" i="1">
                <a:latin typeface="Cambria Math" panose="02040503050406030204" pitchFamily="18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TextBox 8">
                <a:extLst>
                  <a:ext uri="{FF2B5EF4-FFF2-40B4-BE49-F238E27FC236}">
                    <a16:creationId xmlns:a16="http://schemas.microsoft.com/office/drawing/2014/main" id="{1B91CE7F-EC44-4A85-B8F0-F24712C2D6D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765762" y="1156694"/>
                <a:ext cx="4342742" cy="144667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342900" indent="-3429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>
                  <a:lnSpc>
                    <a:spcPct val="150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p"/>
                </a:pPr>
                <a:r>
                  <a:rPr lang="zh-CN" altLang="en-US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循环不变量</a:t>
                </a:r>
                <a14:m>
                  <m:oMath xmlns:m="http://schemas.openxmlformats.org/officeDocument/2006/math">
                    <m:r>
                      <a:rPr lang="en-US" altLang="zh-CN" sz="2000" b="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sz="2000" b="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zh-CN" altLang="en-US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提到循环外</a:t>
                </a:r>
                <a:endParaRPr lang="en-US" altLang="zh-CN" sz="2000" b="0" dirty="0">
                  <a:solidFill>
                    <a:srgbClr val="FF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628650">
                  <a:lnSpc>
                    <a:spcPct val="150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Ø"/>
                </a:pP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代码外提后，最后总有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𝑗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=2</m:t>
                    </m:r>
                  </m:oMath>
                </a14:m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628650">
                  <a:lnSpc>
                    <a:spcPct val="150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Ø"/>
                </a:pP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代码外提前，如果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≥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𝑦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，则</a:t>
                </a:r>
                <a14:m>
                  <m:oMath xmlns:m="http://schemas.openxmlformats.org/officeDocument/2006/math"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𝑗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=1</m:t>
                    </m:r>
                  </m:oMath>
                </a14:m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5" name="TextBox 8">
                <a:extLst>
                  <a:ext uri="{FF2B5EF4-FFF2-40B4-BE49-F238E27FC236}">
                    <a16:creationId xmlns:a16="http://schemas.microsoft.com/office/drawing/2014/main" id="{1B91CE7F-EC44-4A85-B8F0-F24712C2D6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765762" y="1156694"/>
                <a:ext cx="4342742" cy="1446678"/>
              </a:xfrm>
              <a:prstGeom prst="rect">
                <a:avLst/>
              </a:prstGeom>
              <a:blipFill>
                <a:blip r:embed="rId25"/>
                <a:stretch>
                  <a:fillRect l="-1264" b="-5907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TextBox 8">
                <a:extLst>
                  <a:ext uri="{FF2B5EF4-FFF2-40B4-BE49-F238E27FC236}">
                    <a16:creationId xmlns:a16="http://schemas.microsoft.com/office/drawing/2014/main" id="{01B7279C-3637-4343-AF3E-3B34B0C97EA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765762" y="2603372"/>
                <a:ext cx="4342742" cy="18621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342900" indent="-3429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>
                  <a:lnSpc>
                    <a:spcPct val="150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p"/>
                </a:pPr>
                <a:r>
                  <a:rPr lang="zh-CN" altLang="en-US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循环外提条件</a:t>
                </a:r>
                <a:endParaRPr lang="en-US" altLang="zh-CN" sz="2000" b="0" dirty="0">
                  <a:solidFill>
                    <a:srgbClr val="FF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628650">
                  <a:lnSpc>
                    <a:spcPct val="150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必须是</a:t>
                </a:r>
                <a:r>
                  <a:rPr lang="zh-CN" altLang="en-US" sz="18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出口结点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的</a:t>
                </a:r>
                <a:r>
                  <a:rPr lang="zh-CN" altLang="en-US" sz="18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必经结点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；</a:t>
                </a:r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628650">
                  <a:lnSpc>
                    <a:spcPct val="150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Ø"/>
                </a:pP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或者，虽然不是必经结点，但出循环后</a:t>
                </a:r>
                <a:r>
                  <a:rPr lang="zh-CN" altLang="en-US" sz="18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不再引用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该定点值。</a:t>
                </a:r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8" name="TextBox 8">
                <a:extLst>
                  <a:ext uri="{FF2B5EF4-FFF2-40B4-BE49-F238E27FC236}">
                    <a16:creationId xmlns:a16="http://schemas.microsoft.com/office/drawing/2014/main" id="{01B7279C-3637-4343-AF3E-3B34B0C97E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765762" y="2603372"/>
                <a:ext cx="4342742" cy="1862176"/>
              </a:xfrm>
              <a:prstGeom prst="rect">
                <a:avLst/>
              </a:prstGeom>
              <a:blipFill>
                <a:blip r:embed="rId26"/>
                <a:stretch>
                  <a:fillRect l="-1264" b="-4248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TextBox 8">
                <a:extLst>
                  <a:ext uri="{FF2B5EF4-FFF2-40B4-BE49-F238E27FC236}">
                    <a16:creationId xmlns:a16="http://schemas.microsoft.com/office/drawing/2014/main" id="{427E58F6-9651-43FF-8AFA-5B9E4D1658B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765762" y="4465548"/>
                <a:ext cx="4342742" cy="18621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342900" indent="-3429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>
                  <a:lnSpc>
                    <a:spcPct val="150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p"/>
                </a:pPr>
                <a:r>
                  <a:rPr lang="zh-CN" altLang="en-US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活跃变量（变量</a:t>
                </a:r>
                <a:r>
                  <a:rPr lang="en-US" altLang="zh-CN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A</a:t>
                </a:r>
                <a:r>
                  <a:rPr lang="zh-CN" altLang="en-US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在点</a:t>
                </a:r>
                <a:r>
                  <a:rPr lang="en-US" altLang="zh-CN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p</a:t>
                </a:r>
                <a:r>
                  <a:rPr lang="zh-CN" altLang="en-US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活跃）</a:t>
                </a:r>
                <a:endParaRPr lang="en-US" altLang="zh-CN" sz="20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628650">
                  <a:lnSpc>
                    <a:spcPct val="150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Ø"/>
                </a:pP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指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𝐴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要在从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𝑝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开始的某通路上</a:t>
                </a:r>
                <a:r>
                  <a:rPr lang="zh-CN" altLang="en-US" sz="18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被引用</a:t>
                </a:r>
                <a:endParaRPr lang="en-US" altLang="zh-CN" sz="1800" b="0" dirty="0">
                  <a:solidFill>
                    <a:srgbClr val="0000FF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628650">
                  <a:lnSpc>
                    <a:spcPct val="150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Ø"/>
                </a:pP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前述等价于：在循环外的循环</a:t>
                </a:r>
                <a:r>
                  <a:rPr lang="zh-CN" altLang="en-US" sz="18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后继结点入口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，变量</a:t>
                </a:r>
                <a14:m>
                  <m:oMath xmlns:m="http://schemas.openxmlformats.org/officeDocument/2006/math">
                    <m:r>
                      <a:rPr lang="en-US" altLang="zh-CN" sz="1800" b="0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不活跃才能外提。</a:t>
                </a:r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9" name="TextBox 8">
                <a:extLst>
                  <a:ext uri="{FF2B5EF4-FFF2-40B4-BE49-F238E27FC236}">
                    <a16:creationId xmlns:a16="http://schemas.microsoft.com/office/drawing/2014/main" id="{427E58F6-9651-43FF-8AFA-5B9E4D1658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765762" y="4465548"/>
                <a:ext cx="4342742" cy="1862176"/>
              </a:xfrm>
              <a:prstGeom prst="rect">
                <a:avLst/>
              </a:prstGeom>
              <a:blipFill>
                <a:blip r:embed="rId27"/>
                <a:stretch>
                  <a:fillRect l="-1264" r="-983" b="-4590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0" name="矩形 119">
            <a:extLst>
              <a:ext uri="{FF2B5EF4-FFF2-40B4-BE49-F238E27FC236}">
                <a16:creationId xmlns:a16="http://schemas.microsoft.com/office/drawing/2014/main" id="{5F795A10-14F0-45C2-A41B-5530DAA54EA1}"/>
              </a:ext>
            </a:extLst>
          </p:cNvPr>
          <p:cNvSpPr/>
          <p:nvPr/>
        </p:nvSpPr>
        <p:spPr>
          <a:xfrm>
            <a:off x="80438" y="2909144"/>
            <a:ext cx="14456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【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例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10.11】</a:t>
            </a:r>
            <a:r>
              <a:rPr lang="en-US" altLang="zh-CN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87355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" grpId="0"/>
      <p:bldP spid="118" grpId="0"/>
      <p:bldP spid="119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557521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10.3.1 </a:t>
            </a:r>
            <a:r>
              <a:rPr lang="zh-CN" altLang="en-US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代码外提</a:t>
            </a: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>
          <a:xfrm>
            <a:off x="6457950" y="6448251"/>
            <a:ext cx="2057400" cy="365125"/>
          </a:xfrm>
        </p:spPr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45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35496" y="35913"/>
            <a:ext cx="1827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10.3.1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代码外提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矩形 56">
                <a:extLst>
                  <a:ext uri="{FF2B5EF4-FFF2-40B4-BE49-F238E27FC236}">
                    <a16:creationId xmlns:a16="http://schemas.microsoft.com/office/drawing/2014/main" id="{D0305341-067C-4126-8914-364CC0B2C1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2457" y="1358966"/>
                <a:ext cx="2091801" cy="28803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zh-CN" alt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7" name="矩形 56">
                <a:extLst>
                  <a:ext uri="{FF2B5EF4-FFF2-40B4-BE49-F238E27FC236}">
                    <a16:creationId xmlns:a16="http://schemas.microsoft.com/office/drawing/2014/main" id="{D0305341-067C-4126-8914-364CC0B2C1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92457" y="1358966"/>
                <a:ext cx="2091801" cy="288032"/>
              </a:xfrm>
              <a:prstGeom prst="rect">
                <a:avLst/>
              </a:prstGeom>
              <a:blipFill>
                <a:blip r:embed="rId3"/>
                <a:stretch>
                  <a:fillRect b="-6122"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矩形 57">
                <a:extLst>
                  <a:ext uri="{FF2B5EF4-FFF2-40B4-BE49-F238E27FC236}">
                    <a16:creationId xmlns:a16="http://schemas.microsoft.com/office/drawing/2014/main" id="{E2A27947-224A-4CAE-A4A7-44509086D3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2457" y="1906051"/>
                <a:ext cx="2091801" cy="595751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zh-CN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en-US" altLang="zh-CN" b="0" i="1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𝑖𝑓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𝑔𝑜𝑡𝑜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CN" alt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8" name="矩形 57">
                <a:extLst>
                  <a:ext uri="{FF2B5EF4-FFF2-40B4-BE49-F238E27FC236}">
                    <a16:creationId xmlns:a16="http://schemas.microsoft.com/office/drawing/2014/main" id="{E2A27947-224A-4CAE-A4A7-44509086D3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92457" y="1906051"/>
                <a:ext cx="2091801" cy="595751"/>
              </a:xfrm>
              <a:prstGeom prst="rect">
                <a:avLst/>
              </a:prstGeom>
              <a:blipFill>
                <a:blip r:embed="rId4"/>
                <a:stretch>
                  <a:fillRect l="-580" b="-13131"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矩形 58">
                <a:extLst>
                  <a:ext uri="{FF2B5EF4-FFF2-40B4-BE49-F238E27FC236}">
                    <a16:creationId xmlns:a16="http://schemas.microsoft.com/office/drawing/2014/main" id="{18DD2BF3-AA75-48A0-B33E-CE685F3231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4882" y="2871134"/>
                <a:ext cx="1271916" cy="584775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US" altLang="zh-CN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9" name="矩形 58">
                <a:extLst>
                  <a:ext uri="{FF2B5EF4-FFF2-40B4-BE49-F238E27FC236}">
                    <a16:creationId xmlns:a16="http://schemas.microsoft.com/office/drawing/2014/main" id="{18DD2BF3-AA75-48A0-B33E-CE685F3231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34882" y="2871134"/>
                <a:ext cx="1271916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矩形 59">
                <a:extLst>
                  <a:ext uri="{FF2B5EF4-FFF2-40B4-BE49-F238E27FC236}">
                    <a16:creationId xmlns:a16="http://schemas.microsoft.com/office/drawing/2014/main" id="{56F20E68-C2D5-4138-AAD6-4AB4EA5693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07704" y="2871134"/>
                <a:ext cx="2003766" cy="584775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US" altLang="zh-CN" b="0" i="1" dirty="0">
                  <a:latin typeface="Cambria Math" panose="02040503050406030204" pitchFamily="18" charset="0"/>
                </a:endParaRPr>
              </a:p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𝑖𝑓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20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𝑔𝑜𝑡𝑜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zh-CN" alt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0" name="矩形 59">
                <a:extLst>
                  <a:ext uri="{FF2B5EF4-FFF2-40B4-BE49-F238E27FC236}">
                    <a16:creationId xmlns:a16="http://schemas.microsoft.com/office/drawing/2014/main" id="{56F20E68-C2D5-4138-AAD6-4AB4EA5693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907704" y="2871134"/>
                <a:ext cx="2003766" cy="584775"/>
              </a:xfrm>
              <a:prstGeom prst="rect">
                <a:avLst/>
              </a:prstGeom>
              <a:blipFill>
                <a:blip r:embed="rId6"/>
                <a:stretch>
                  <a:fillRect l="-604" b="-13265"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矩形 61">
                <a:extLst>
                  <a:ext uri="{FF2B5EF4-FFF2-40B4-BE49-F238E27FC236}">
                    <a16:creationId xmlns:a16="http://schemas.microsoft.com/office/drawing/2014/main" id="{E3C27F12-B959-44E7-B90D-D609795A5E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07704" y="3735230"/>
                <a:ext cx="2003766" cy="279321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zh-CN" alt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2" name="矩形 61">
                <a:extLst>
                  <a:ext uri="{FF2B5EF4-FFF2-40B4-BE49-F238E27FC236}">
                    <a16:creationId xmlns:a16="http://schemas.microsoft.com/office/drawing/2014/main" id="{E3C27F12-B959-44E7-B90D-D609795A5E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907704" y="3735230"/>
                <a:ext cx="2003766" cy="279321"/>
              </a:xfrm>
              <a:prstGeom prst="rect">
                <a:avLst/>
              </a:prstGeom>
              <a:blipFill>
                <a:blip r:embed="rId7"/>
                <a:stretch>
                  <a:fillRect l="-604" b="-31250"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直接箭头连接符 65">
            <a:extLst>
              <a:ext uri="{FF2B5EF4-FFF2-40B4-BE49-F238E27FC236}">
                <a16:creationId xmlns:a16="http://schemas.microsoft.com/office/drawing/2014/main" id="{5C37FA60-75E1-4B52-B9B3-B29B0C81C88F}"/>
              </a:ext>
            </a:extLst>
          </p:cNvPr>
          <p:cNvCxnSpPr>
            <a:cxnSpLocks/>
            <a:stCxn id="57" idx="2"/>
            <a:endCxn id="58" idx="0"/>
          </p:cNvCxnSpPr>
          <p:nvPr/>
        </p:nvCxnSpPr>
        <p:spPr>
          <a:xfrm>
            <a:off x="1738358" y="1646998"/>
            <a:ext cx="0" cy="25905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箭头连接符 66">
            <a:extLst>
              <a:ext uri="{FF2B5EF4-FFF2-40B4-BE49-F238E27FC236}">
                <a16:creationId xmlns:a16="http://schemas.microsoft.com/office/drawing/2014/main" id="{85AA2F45-48FA-4D57-B700-73CE3CD3FA61}"/>
              </a:ext>
            </a:extLst>
          </p:cNvPr>
          <p:cNvCxnSpPr>
            <a:cxnSpLocks/>
            <a:endCxn id="57" idx="0"/>
          </p:cNvCxnSpPr>
          <p:nvPr/>
        </p:nvCxnSpPr>
        <p:spPr>
          <a:xfrm>
            <a:off x="1738358" y="1142942"/>
            <a:ext cx="0" cy="21602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连接符: 肘形 67">
            <a:extLst>
              <a:ext uri="{FF2B5EF4-FFF2-40B4-BE49-F238E27FC236}">
                <a16:creationId xmlns:a16="http://schemas.microsoft.com/office/drawing/2014/main" id="{815762A3-70F9-4E80-8727-56D99EE5A466}"/>
              </a:ext>
            </a:extLst>
          </p:cNvPr>
          <p:cNvCxnSpPr>
            <a:cxnSpLocks/>
            <a:stCxn id="58" idx="1"/>
            <a:endCxn id="59" idx="1"/>
          </p:cNvCxnSpPr>
          <p:nvPr/>
        </p:nvCxnSpPr>
        <p:spPr>
          <a:xfrm rot="10800000" flipV="1">
            <a:off x="334883" y="2203926"/>
            <a:ext cx="357575" cy="959595"/>
          </a:xfrm>
          <a:prstGeom prst="bentConnector3">
            <a:avLst>
              <a:gd name="adj1" fmla="val 163931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连接符: 肘形 68">
            <a:extLst>
              <a:ext uri="{FF2B5EF4-FFF2-40B4-BE49-F238E27FC236}">
                <a16:creationId xmlns:a16="http://schemas.microsoft.com/office/drawing/2014/main" id="{3F6477DC-FD84-43B1-B650-03FC136340F7}"/>
              </a:ext>
            </a:extLst>
          </p:cNvPr>
          <p:cNvCxnSpPr>
            <a:cxnSpLocks/>
            <a:stCxn id="58" idx="2"/>
            <a:endCxn id="60" idx="0"/>
          </p:cNvCxnSpPr>
          <p:nvPr/>
        </p:nvCxnSpPr>
        <p:spPr>
          <a:xfrm rot="16200000" flipH="1">
            <a:off x="2139306" y="2100853"/>
            <a:ext cx="369332" cy="1171229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连接符: 肘形 69">
            <a:extLst>
              <a:ext uri="{FF2B5EF4-FFF2-40B4-BE49-F238E27FC236}">
                <a16:creationId xmlns:a16="http://schemas.microsoft.com/office/drawing/2014/main" id="{9E9BFE98-CF9C-4711-BF6B-E01CC479C377}"/>
              </a:ext>
            </a:extLst>
          </p:cNvPr>
          <p:cNvCxnSpPr>
            <a:cxnSpLocks/>
            <a:stCxn id="60" idx="3"/>
            <a:endCxn id="58" idx="3"/>
          </p:cNvCxnSpPr>
          <p:nvPr/>
        </p:nvCxnSpPr>
        <p:spPr>
          <a:xfrm flipH="1" flipV="1">
            <a:off x="2784258" y="2203927"/>
            <a:ext cx="1127212" cy="959595"/>
          </a:xfrm>
          <a:prstGeom prst="bentConnector3">
            <a:avLst>
              <a:gd name="adj1" fmla="val -2028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箭头连接符 70">
            <a:extLst>
              <a:ext uri="{FF2B5EF4-FFF2-40B4-BE49-F238E27FC236}">
                <a16:creationId xmlns:a16="http://schemas.microsoft.com/office/drawing/2014/main" id="{0067E9FC-4067-46F8-A642-070814345CFB}"/>
              </a:ext>
            </a:extLst>
          </p:cNvPr>
          <p:cNvCxnSpPr>
            <a:cxnSpLocks/>
            <a:stCxn id="59" idx="3"/>
            <a:endCxn id="60" idx="1"/>
          </p:cNvCxnSpPr>
          <p:nvPr/>
        </p:nvCxnSpPr>
        <p:spPr>
          <a:xfrm>
            <a:off x="1606798" y="3163522"/>
            <a:ext cx="30090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箭头连接符 71">
            <a:extLst>
              <a:ext uri="{FF2B5EF4-FFF2-40B4-BE49-F238E27FC236}">
                <a16:creationId xmlns:a16="http://schemas.microsoft.com/office/drawing/2014/main" id="{F5013F84-7332-4B5B-A50A-4E8E7E061043}"/>
              </a:ext>
            </a:extLst>
          </p:cNvPr>
          <p:cNvCxnSpPr>
            <a:cxnSpLocks/>
            <a:stCxn id="60" idx="2"/>
            <a:endCxn id="62" idx="0"/>
          </p:cNvCxnSpPr>
          <p:nvPr/>
        </p:nvCxnSpPr>
        <p:spPr>
          <a:xfrm>
            <a:off x="2909587" y="3455909"/>
            <a:ext cx="0" cy="27932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箭头连接符 72">
            <a:extLst>
              <a:ext uri="{FF2B5EF4-FFF2-40B4-BE49-F238E27FC236}">
                <a16:creationId xmlns:a16="http://schemas.microsoft.com/office/drawing/2014/main" id="{84054E60-BADE-49EA-902F-0FDCBCAA192B}"/>
              </a:ext>
            </a:extLst>
          </p:cNvPr>
          <p:cNvCxnSpPr>
            <a:cxnSpLocks/>
            <a:stCxn id="62" idx="2"/>
          </p:cNvCxnSpPr>
          <p:nvPr/>
        </p:nvCxnSpPr>
        <p:spPr>
          <a:xfrm>
            <a:off x="2909587" y="4014551"/>
            <a:ext cx="0" cy="20653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矩形 73">
                <a:extLst>
                  <a:ext uri="{FF2B5EF4-FFF2-40B4-BE49-F238E27FC236}">
                    <a16:creationId xmlns:a16="http://schemas.microsoft.com/office/drawing/2014/main" id="{0AAAD0AA-79C2-4277-8561-E5FB2E5C61BF}"/>
                  </a:ext>
                </a:extLst>
              </p:cNvPr>
              <p:cNvSpPr/>
              <p:nvPr/>
            </p:nvSpPr>
            <p:spPr>
              <a:xfrm>
                <a:off x="2354322" y="1014145"/>
                <a:ext cx="48173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4" name="矩形 73">
                <a:extLst>
                  <a:ext uri="{FF2B5EF4-FFF2-40B4-BE49-F238E27FC236}">
                    <a16:creationId xmlns:a16="http://schemas.microsoft.com/office/drawing/2014/main" id="{0AAAD0AA-79C2-4277-8561-E5FB2E5C61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4322" y="1014145"/>
                <a:ext cx="481735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矩形 74">
                <a:extLst>
                  <a:ext uri="{FF2B5EF4-FFF2-40B4-BE49-F238E27FC236}">
                    <a16:creationId xmlns:a16="http://schemas.microsoft.com/office/drawing/2014/main" id="{4DA3AA31-2D95-49D8-8F9C-0D72B66B2937}"/>
                  </a:ext>
                </a:extLst>
              </p:cNvPr>
              <p:cNvSpPr/>
              <p:nvPr/>
            </p:nvSpPr>
            <p:spPr>
              <a:xfrm>
                <a:off x="2349001" y="1608727"/>
                <a:ext cx="48705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5" name="矩形 74">
                <a:extLst>
                  <a:ext uri="{FF2B5EF4-FFF2-40B4-BE49-F238E27FC236}">
                    <a16:creationId xmlns:a16="http://schemas.microsoft.com/office/drawing/2014/main" id="{4DA3AA31-2D95-49D8-8F9C-0D72B66B29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9001" y="1608727"/>
                <a:ext cx="487056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矩形 75">
                <a:extLst>
                  <a:ext uri="{FF2B5EF4-FFF2-40B4-BE49-F238E27FC236}">
                    <a16:creationId xmlns:a16="http://schemas.microsoft.com/office/drawing/2014/main" id="{10A78A23-19CE-4F4D-8110-5B1CA5C91090}"/>
                  </a:ext>
                </a:extLst>
              </p:cNvPr>
              <p:cNvSpPr/>
              <p:nvPr/>
            </p:nvSpPr>
            <p:spPr>
              <a:xfrm>
                <a:off x="1211422" y="2504827"/>
                <a:ext cx="48705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6" name="矩形 75">
                <a:extLst>
                  <a:ext uri="{FF2B5EF4-FFF2-40B4-BE49-F238E27FC236}">
                    <a16:creationId xmlns:a16="http://schemas.microsoft.com/office/drawing/2014/main" id="{10A78A23-19CE-4F4D-8110-5B1CA5C910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1422" y="2504827"/>
                <a:ext cx="487056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矩形 76">
                <a:extLst>
                  <a:ext uri="{FF2B5EF4-FFF2-40B4-BE49-F238E27FC236}">
                    <a16:creationId xmlns:a16="http://schemas.microsoft.com/office/drawing/2014/main" id="{895F5033-BBA5-4F18-A0DF-F31E2A1EEEC2}"/>
                  </a:ext>
                </a:extLst>
              </p:cNvPr>
              <p:cNvSpPr/>
              <p:nvPr/>
            </p:nvSpPr>
            <p:spPr>
              <a:xfrm>
                <a:off x="3492696" y="2501802"/>
                <a:ext cx="47718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7" name="矩形 76">
                <a:extLst>
                  <a:ext uri="{FF2B5EF4-FFF2-40B4-BE49-F238E27FC236}">
                    <a16:creationId xmlns:a16="http://schemas.microsoft.com/office/drawing/2014/main" id="{895F5033-BBA5-4F18-A0DF-F31E2A1EEE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2696" y="2501802"/>
                <a:ext cx="477182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矩形 77">
                <a:extLst>
                  <a:ext uri="{FF2B5EF4-FFF2-40B4-BE49-F238E27FC236}">
                    <a16:creationId xmlns:a16="http://schemas.microsoft.com/office/drawing/2014/main" id="{F9E09CAB-1101-4533-BEEE-33BC7775B0C8}"/>
                  </a:ext>
                </a:extLst>
              </p:cNvPr>
              <p:cNvSpPr/>
              <p:nvPr/>
            </p:nvSpPr>
            <p:spPr>
              <a:xfrm>
                <a:off x="3492696" y="3404955"/>
                <a:ext cx="48705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8" name="矩形 77">
                <a:extLst>
                  <a:ext uri="{FF2B5EF4-FFF2-40B4-BE49-F238E27FC236}">
                    <a16:creationId xmlns:a16="http://schemas.microsoft.com/office/drawing/2014/main" id="{F9E09CAB-1101-4533-BEEE-33BC7775B0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2696" y="3404955"/>
                <a:ext cx="487056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矩形 96">
                <a:extLst>
                  <a:ext uri="{FF2B5EF4-FFF2-40B4-BE49-F238E27FC236}">
                    <a16:creationId xmlns:a16="http://schemas.microsoft.com/office/drawing/2014/main" id="{D947F760-A182-4055-BF28-E835A39A42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32185" y="1397237"/>
                <a:ext cx="1045900" cy="267633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zh-CN" alt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7" name="矩形 96">
                <a:extLst>
                  <a:ext uri="{FF2B5EF4-FFF2-40B4-BE49-F238E27FC236}">
                    <a16:creationId xmlns:a16="http://schemas.microsoft.com/office/drawing/2014/main" id="{D947F760-A182-4055-BF28-E835A39A42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532185" y="1397237"/>
                <a:ext cx="1045900" cy="267633"/>
              </a:xfrm>
              <a:prstGeom prst="rect">
                <a:avLst/>
              </a:prstGeom>
              <a:blipFill>
                <a:blip r:embed="rId13"/>
                <a:stretch>
                  <a:fillRect b="-10870"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矩形 97">
                <a:extLst>
                  <a:ext uri="{FF2B5EF4-FFF2-40B4-BE49-F238E27FC236}">
                    <a16:creationId xmlns:a16="http://schemas.microsoft.com/office/drawing/2014/main" id="{ED90BB7E-700C-49C4-9A49-705091625A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32184" y="2170741"/>
                <a:ext cx="2091801" cy="36933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𝑖𝑓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𝑔𝑜𝑡𝑜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CN" alt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8" name="矩形 97">
                <a:extLst>
                  <a:ext uri="{FF2B5EF4-FFF2-40B4-BE49-F238E27FC236}">
                    <a16:creationId xmlns:a16="http://schemas.microsoft.com/office/drawing/2014/main" id="{ED90BB7E-700C-49C4-9A49-705091625A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532184" y="2170741"/>
                <a:ext cx="2091801" cy="369332"/>
              </a:xfrm>
              <a:prstGeom prst="rect">
                <a:avLst/>
              </a:prstGeom>
              <a:blipFill>
                <a:blip r:embed="rId14"/>
                <a:stretch>
                  <a:fillRect l="-580" b="-12698"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矩形 98">
                <a:extLst>
                  <a:ext uri="{FF2B5EF4-FFF2-40B4-BE49-F238E27FC236}">
                    <a16:creationId xmlns:a16="http://schemas.microsoft.com/office/drawing/2014/main" id="{28F375C2-6884-4FC4-B3F9-FF3AC3387CD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4609" y="2909405"/>
                <a:ext cx="1271916" cy="584775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US" altLang="zh-CN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9" name="矩形 98">
                <a:extLst>
                  <a:ext uri="{FF2B5EF4-FFF2-40B4-BE49-F238E27FC236}">
                    <a16:creationId xmlns:a16="http://schemas.microsoft.com/office/drawing/2014/main" id="{28F375C2-6884-4FC4-B3F9-FF3AC3387C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174609" y="2909405"/>
                <a:ext cx="1271916" cy="584775"/>
              </a:xfrm>
              <a:prstGeom prst="rect">
                <a:avLst/>
              </a:prstGeom>
              <a:blipFill>
                <a:blip r:embed="rId15"/>
                <a:stretch>
                  <a:fillRect b="-1020"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矩形 99">
                <a:extLst>
                  <a:ext uri="{FF2B5EF4-FFF2-40B4-BE49-F238E27FC236}">
                    <a16:creationId xmlns:a16="http://schemas.microsoft.com/office/drawing/2014/main" id="{C4AF6288-5888-4020-9B35-12003AB403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47431" y="2909405"/>
                <a:ext cx="2003766" cy="584775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US" altLang="zh-CN" b="0" i="1" dirty="0">
                  <a:latin typeface="Cambria Math" panose="02040503050406030204" pitchFamily="18" charset="0"/>
                </a:endParaRPr>
              </a:p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𝑖𝑓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20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𝑔𝑜𝑡𝑜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zh-CN" alt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0" name="矩形 99">
                <a:extLst>
                  <a:ext uri="{FF2B5EF4-FFF2-40B4-BE49-F238E27FC236}">
                    <a16:creationId xmlns:a16="http://schemas.microsoft.com/office/drawing/2014/main" id="{C4AF6288-5888-4020-9B35-12003AB403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747431" y="2909405"/>
                <a:ext cx="2003766" cy="584775"/>
              </a:xfrm>
              <a:prstGeom prst="rect">
                <a:avLst/>
              </a:prstGeom>
              <a:blipFill>
                <a:blip r:embed="rId16"/>
                <a:stretch>
                  <a:fillRect l="-604" b="-13265"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矩形 100">
                <a:extLst>
                  <a:ext uri="{FF2B5EF4-FFF2-40B4-BE49-F238E27FC236}">
                    <a16:creationId xmlns:a16="http://schemas.microsoft.com/office/drawing/2014/main" id="{9741A4E4-7086-414A-A6A8-ECBABFEE49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47431" y="3773501"/>
                <a:ext cx="2003766" cy="279321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zh-CN" alt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1" name="矩形 100">
                <a:extLst>
                  <a:ext uri="{FF2B5EF4-FFF2-40B4-BE49-F238E27FC236}">
                    <a16:creationId xmlns:a16="http://schemas.microsoft.com/office/drawing/2014/main" id="{9741A4E4-7086-414A-A6A8-ECBABFEE49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747431" y="3773501"/>
                <a:ext cx="2003766" cy="279321"/>
              </a:xfrm>
              <a:prstGeom prst="rect">
                <a:avLst/>
              </a:prstGeom>
              <a:blipFill>
                <a:blip r:embed="rId17"/>
                <a:stretch>
                  <a:fillRect l="-604" b="-31250"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3" name="直接箭头连接符 102">
            <a:extLst>
              <a:ext uri="{FF2B5EF4-FFF2-40B4-BE49-F238E27FC236}">
                <a16:creationId xmlns:a16="http://schemas.microsoft.com/office/drawing/2014/main" id="{C5D51270-0440-48A8-8389-C021C19210D5}"/>
              </a:ext>
            </a:extLst>
          </p:cNvPr>
          <p:cNvCxnSpPr>
            <a:cxnSpLocks/>
            <a:stCxn id="97" idx="3"/>
            <a:endCxn id="124" idx="1"/>
          </p:cNvCxnSpPr>
          <p:nvPr/>
        </p:nvCxnSpPr>
        <p:spPr>
          <a:xfrm>
            <a:off x="6578085" y="1531054"/>
            <a:ext cx="22616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接箭头连接符 103">
            <a:extLst>
              <a:ext uri="{FF2B5EF4-FFF2-40B4-BE49-F238E27FC236}">
                <a16:creationId xmlns:a16="http://schemas.microsoft.com/office/drawing/2014/main" id="{DF9CE7F5-BCBC-4448-8FDB-1A05B9A1BA01}"/>
              </a:ext>
            </a:extLst>
          </p:cNvPr>
          <p:cNvCxnSpPr>
            <a:cxnSpLocks/>
            <a:endCxn id="97" idx="0"/>
          </p:cNvCxnSpPr>
          <p:nvPr/>
        </p:nvCxnSpPr>
        <p:spPr>
          <a:xfrm>
            <a:off x="6051149" y="1109205"/>
            <a:ext cx="3986" cy="28803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连接符: 肘形 104">
            <a:extLst>
              <a:ext uri="{FF2B5EF4-FFF2-40B4-BE49-F238E27FC236}">
                <a16:creationId xmlns:a16="http://schemas.microsoft.com/office/drawing/2014/main" id="{6FB97EA6-060B-4377-9B42-EA5694BB3321}"/>
              </a:ext>
            </a:extLst>
          </p:cNvPr>
          <p:cNvCxnSpPr>
            <a:cxnSpLocks/>
            <a:stCxn id="98" idx="1"/>
            <a:endCxn id="99" idx="1"/>
          </p:cNvCxnSpPr>
          <p:nvPr/>
        </p:nvCxnSpPr>
        <p:spPr>
          <a:xfrm rot="10800000" flipV="1">
            <a:off x="5174610" y="2355407"/>
            <a:ext cx="357575" cy="846386"/>
          </a:xfrm>
          <a:prstGeom prst="bentConnector3">
            <a:avLst>
              <a:gd name="adj1" fmla="val 163931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连接符: 肘形 106">
            <a:extLst>
              <a:ext uri="{FF2B5EF4-FFF2-40B4-BE49-F238E27FC236}">
                <a16:creationId xmlns:a16="http://schemas.microsoft.com/office/drawing/2014/main" id="{5A2B130E-0452-4B5A-851C-BB0014D8A853}"/>
              </a:ext>
            </a:extLst>
          </p:cNvPr>
          <p:cNvCxnSpPr>
            <a:cxnSpLocks/>
            <a:stCxn id="98" idx="2"/>
            <a:endCxn id="100" idx="0"/>
          </p:cNvCxnSpPr>
          <p:nvPr/>
        </p:nvCxnSpPr>
        <p:spPr>
          <a:xfrm rot="16200000" flipH="1">
            <a:off x="6979033" y="2139124"/>
            <a:ext cx="369332" cy="1171229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连接符: 肘形 107">
            <a:extLst>
              <a:ext uri="{FF2B5EF4-FFF2-40B4-BE49-F238E27FC236}">
                <a16:creationId xmlns:a16="http://schemas.microsoft.com/office/drawing/2014/main" id="{8B537FB9-9E50-4B73-A171-2DE6AD84635A}"/>
              </a:ext>
            </a:extLst>
          </p:cNvPr>
          <p:cNvCxnSpPr>
            <a:cxnSpLocks/>
            <a:stCxn id="100" idx="3"/>
            <a:endCxn id="98" idx="3"/>
          </p:cNvCxnSpPr>
          <p:nvPr/>
        </p:nvCxnSpPr>
        <p:spPr>
          <a:xfrm flipH="1" flipV="1">
            <a:off x="7623985" y="2355407"/>
            <a:ext cx="1127212" cy="846386"/>
          </a:xfrm>
          <a:prstGeom prst="bentConnector3">
            <a:avLst>
              <a:gd name="adj1" fmla="val -2028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接箭头连接符 108">
            <a:extLst>
              <a:ext uri="{FF2B5EF4-FFF2-40B4-BE49-F238E27FC236}">
                <a16:creationId xmlns:a16="http://schemas.microsoft.com/office/drawing/2014/main" id="{7D8830F6-7D14-42C6-9307-86B85A103E70}"/>
              </a:ext>
            </a:extLst>
          </p:cNvPr>
          <p:cNvCxnSpPr>
            <a:cxnSpLocks/>
            <a:stCxn id="99" idx="3"/>
            <a:endCxn id="100" idx="1"/>
          </p:cNvCxnSpPr>
          <p:nvPr/>
        </p:nvCxnSpPr>
        <p:spPr>
          <a:xfrm>
            <a:off x="6446525" y="3201793"/>
            <a:ext cx="30090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接箭头连接符 109">
            <a:extLst>
              <a:ext uri="{FF2B5EF4-FFF2-40B4-BE49-F238E27FC236}">
                <a16:creationId xmlns:a16="http://schemas.microsoft.com/office/drawing/2014/main" id="{374D6AEA-6D76-418D-9197-925BD7338B8B}"/>
              </a:ext>
            </a:extLst>
          </p:cNvPr>
          <p:cNvCxnSpPr>
            <a:cxnSpLocks/>
            <a:stCxn id="100" idx="2"/>
            <a:endCxn id="101" idx="0"/>
          </p:cNvCxnSpPr>
          <p:nvPr/>
        </p:nvCxnSpPr>
        <p:spPr>
          <a:xfrm>
            <a:off x="7749314" y="3494180"/>
            <a:ext cx="0" cy="27932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直接箭头连接符 110">
            <a:extLst>
              <a:ext uri="{FF2B5EF4-FFF2-40B4-BE49-F238E27FC236}">
                <a16:creationId xmlns:a16="http://schemas.microsoft.com/office/drawing/2014/main" id="{6C5C1B4D-8548-4498-A7E8-B2D4A70999D7}"/>
              </a:ext>
            </a:extLst>
          </p:cNvPr>
          <p:cNvCxnSpPr>
            <a:cxnSpLocks/>
            <a:stCxn id="101" idx="2"/>
          </p:cNvCxnSpPr>
          <p:nvPr/>
        </p:nvCxnSpPr>
        <p:spPr>
          <a:xfrm>
            <a:off x="7749314" y="4052822"/>
            <a:ext cx="0" cy="20653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矩形 111">
                <a:extLst>
                  <a:ext uri="{FF2B5EF4-FFF2-40B4-BE49-F238E27FC236}">
                    <a16:creationId xmlns:a16="http://schemas.microsoft.com/office/drawing/2014/main" id="{BD7CC82D-ED86-4516-A84D-0AF7338AA084}"/>
                  </a:ext>
                </a:extLst>
              </p:cNvPr>
              <p:cNvSpPr/>
              <p:nvPr/>
            </p:nvSpPr>
            <p:spPr>
              <a:xfrm>
                <a:off x="6210284" y="1065965"/>
                <a:ext cx="48173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2" name="矩形 111">
                <a:extLst>
                  <a:ext uri="{FF2B5EF4-FFF2-40B4-BE49-F238E27FC236}">
                    <a16:creationId xmlns:a16="http://schemas.microsoft.com/office/drawing/2014/main" id="{BD7CC82D-ED86-4516-A84D-0AF7338AA0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0284" y="1065965"/>
                <a:ext cx="481735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矩形 119">
                <a:extLst>
                  <a:ext uri="{FF2B5EF4-FFF2-40B4-BE49-F238E27FC236}">
                    <a16:creationId xmlns:a16="http://schemas.microsoft.com/office/drawing/2014/main" id="{67691E2E-687A-4F64-B970-75B0C12CD52C}"/>
                  </a:ext>
                </a:extLst>
              </p:cNvPr>
              <p:cNvSpPr/>
              <p:nvPr/>
            </p:nvSpPr>
            <p:spPr>
              <a:xfrm>
                <a:off x="5436096" y="1792180"/>
                <a:ext cx="48705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0" name="矩形 119">
                <a:extLst>
                  <a:ext uri="{FF2B5EF4-FFF2-40B4-BE49-F238E27FC236}">
                    <a16:creationId xmlns:a16="http://schemas.microsoft.com/office/drawing/2014/main" id="{67691E2E-687A-4F64-B970-75B0C12CD5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6096" y="1792180"/>
                <a:ext cx="487056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矩形 120">
                <a:extLst>
                  <a:ext uri="{FF2B5EF4-FFF2-40B4-BE49-F238E27FC236}">
                    <a16:creationId xmlns:a16="http://schemas.microsoft.com/office/drawing/2014/main" id="{2F8CC25F-8155-43EA-863C-EF6C1C50E711}"/>
                  </a:ext>
                </a:extLst>
              </p:cNvPr>
              <p:cNvSpPr/>
              <p:nvPr/>
            </p:nvSpPr>
            <p:spPr>
              <a:xfrm>
                <a:off x="6051149" y="2543098"/>
                <a:ext cx="48705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1" name="矩形 120">
                <a:extLst>
                  <a:ext uri="{FF2B5EF4-FFF2-40B4-BE49-F238E27FC236}">
                    <a16:creationId xmlns:a16="http://schemas.microsoft.com/office/drawing/2014/main" id="{2F8CC25F-8155-43EA-863C-EF6C1C50E7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1149" y="2543098"/>
                <a:ext cx="487056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矩形 121">
                <a:extLst>
                  <a:ext uri="{FF2B5EF4-FFF2-40B4-BE49-F238E27FC236}">
                    <a16:creationId xmlns:a16="http://schemas.microsoft.com/office/drawing/2014/main" id="{2EBF61CF-2D19-4EC0-9FFC-6C468DC3C7E1}"/>
                  </a:ext>
                </a:extLst>
              </p:cNvPr>
              <p:cNvSpPr/>
              <p:nvPr/>
            </p:nvSpPr>
            <p:spPr>
              <a:xfrm>
                <a:off x="8332423" y="2540073"/>
                <a:ext cx="47718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2" name="矩形 121">
                <a:extLst>
                  <a:ext uri="{FF2B5EF4-FFF2-40B4-BE49-F238E27FC236}">
                    <a16:creationId xmlns:a16="http://schemas.microsoft.com/office/drawing/2014/main" id="{2EBF61CF-2D19-4EC0-9FFC-6C468DC3C7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2423" y="2540073"/>
                <a:ext cx="477182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矩形 122">
                <a:extLst>
                  <a:ext uri="{FF2B5EF4-FFF2-40B4-BE49-F238E27FC236}">
                    <a16:creationId xmlns:a16="http://schemas.microsoft.com/office/drawing/2014/main" id="{8B86FA31-96A2-43E4-9F7A-84D4F43E3F14}"/>
                  </a:ext>
                </a:extLst>
              </p:cNvPr>
              <p:cNvSpPr/>
              <p:nvPr/>
            </p:nvSpPr>
            <p:spPr>
              <a:xfrm>
                <a:off x="8332423" y="3443226"/>
                <a:ext cx="48705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3" name="矩形 122">
                <a:extLst>
                  <a:ext uri="{FF2B5EF4-FFF2-40B4-BE49-F238E27FC236}">
                    <a16:creationId xmlns:a16="http://schemas.microsoft.com/office/drawing/2014/main" id="{8B86FA31-96A2-43E4-9F7A-84D4F43E3F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2423" y="3443226"/>
                <a:ext cx="487056" cy="36933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矩形 123">
                <a:extLst>
                  <a:ext uri="{FF2B5EF4-FFF2-40B4-BE49-F238E27FC236}">
                    <a16:creationId xmlns:a16="http://schemas.microsoft.com/office/drawing/2014/main" id="{01493837-6FB8-42E0-9F29-6FF81A701B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04248" y="1397237"/>
                <a:ext cx="1045900" cy="267633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zh-CN" altLang="en-US" b="0" i="1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4" name="矩形 123">
                <a:extLst>
                  <a:ext uri="{FF2B5EF4-FFF2-40B4-BE49-F238E27FC236}">
                    <a16:creationId xmlns:a16="http://schemas.microsoft.com/office/drawing/2014/main" id="{01493837-6FB8-42E0-9F29-6FF81A701B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804248" y="1397237"/>
                <a:ext cx="1045900" cy="267633"/>
              </a:xfrm>
              <a:prstGeom prst="rect">
                <a:avLst/>
              </a:prstGeom>
              <a:blipFill>
                <a:blip r:embed="rId23"/>
                <a:stretch>
                  <a:fillRect b="-10870"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矩形 124">
                <a:extLst>
                  <a:ext uri="{FF2B5EF4-FFF2-40B4-BE49-F238E27FC236}">
                    <a16:creationId xmlns:a16="http://schemas.microsoft.com/office/drawing/2014/main" id="{DBEE59BA-FE55-48DB-91BF-51E32892BED5}"/>
                  </a:ext>
                </a:extLst>
              </p:cNvPr>
              <p:cNvSpPr/>
              <p:nvPr/>
            </p:nvSpPr>
            <p:spPr>
              <a:xfrm>
                <a:off x="7475321" y="1034570"/>
                <a:ext cx="48705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5" name="矩形 124">
                <a:extLst>
                  <a:ext uri="{FF2B5EF4-FFF2-40B4-BE49-F238E27FC236}">
                    <a16:creationId xmlns:a16="http://schemas.microsoft.com/office/drawing/2014/main" id="{DBEE59BA-FE55-48DB-91BF-51E32892BE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5321" y="1034570"/>
                <a:ext cx="487056" cy="369332"/>
              </a:xfrm>
              <a:prstGeom prst="rect">
                <a:avLst/>
              </a:prstGeom>
              <a:blipFill>
                <a:blip r:embed="rId24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6" name="连接符: 肘形 125">
            <a:extLst>
              <a:ext uri="{FF2B5EF4-FFF2-40B4-BE49-F238E27FC236}">
                <a16:creationId xmlns:a16="http://schemas.microsoft.com/office/drawing/2014/main" id="{32C3F019-BE12-410C-9DC3-D64888FD3E3D}"/>
              </a:ext>
            </a:extLst>
          </p:cNvPr>
          <p:cNvCxnSpPr>
            <a:cxnSpLocks/>
            <a:stCxn id="124" idx="3"/>
            <a:endCxn id="98" idx="0"/>
          </p:cNvCxnSpPr>
          <p:nvPr/>
        </p:nvCxnSpPr>
        <p:spPr>
          <a:xfrm flipH="1">
            <a:off x="6578085" y="1531054"/>
            <a:ext cx="1272063" cy="639687"/>
          </a:xfrm>
          <a:prstGeom prst="bentConnector4">
            <a:avLst>
              <a:gd name="adj1" fmla="val -17971"/>
              <a:gd name="adj2" fmla="val 60459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箭头: 右 126">
            <a:extLst>
              <a:ext uri="{FF2B5EF4-FFF2-40B4-BE49-F238E27FC236}">
                <a16:creationId xmlns:a16="http://schemas.microsoft.com/office/drawing/2014/main" id="{36CD6FEF-B0F8-425A-BA9D-51119172923C}"/>
              </a:ext>
            </a:extLst>
          </p:cNvPr>
          <p:cNvSpPr/>
          <p:nvPr/>
        </p:nvSpPr>
        <p:spPr bwMode="auto">
          <a:xfrm>
            <a:off x="4298136" y="2268262"/>
            <a:ext cx="464329" cy="484632"/>
          </a:xfrm>
          <a:prstGeom prst="rightArrow">
            <a:avLst/>
          </a:prstGeom>
          <a:solidFill>
            <a:srgbClr val="0070C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rtlCol="0" anchor="ctr"/>
          <a:lstStyle/>
          <a:p>
            <a:pPr algn="l" eaLnBrk="1" hangingPunct="1"/>
            <a:endParaRPr lang="zh-CN" altLang="en-US" b="0" i="1"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TextBox 8">
                <a:extLst>
                  <a:ext uri="{FF2B5EF4-FFF2-40B4-BE49-F238E27FC236}">
                    <a16:creationId xmlns:a16="http://schemas.microsoft.com/office/drawing/2014/main" id="{398A48D4-3200-40AE-938F-E2F3860CDC3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36031" y="4293096"/>
                <a:ext cx="8383443" cy="24407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342900" indent="-3429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>
                  <a:lnSpc>
                    <a:spcPct val="150000"/>
                  </a:lnSpc>
                  <a:spcBef>
                    <a:spcPct val="20000"/>
                  </a:spcBef>
                  <a:buFont typeface="Wingdings" panose="05000000000000000000" pitchFamily="2" charset="2"/>
                  <a:buChar char="p"/>
                </a:pPr>
                <a14:m>
                  <m:oMath xmlns:m="http://schemas.openxmlformats.org/officeDocument/2006/math">
                    <m:r>
                      <a:rPr lang="en-US" altLang="zh-CN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zh-CN" altLang="en-US" sz="2000" b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所在的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CN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sz="2000" b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是出口结点的</a:t>
                </a:r>
                <a:r>
                  <a:rPr lang="zh-CN" altLang="en-US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必经结点</a:t>
                </a:r>
                <a:r>
                  <a:rPr lang="zh-CN" altLang="en-US" sz="2000" b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，是否可外提？</a:t>
                </a:r>
                <a:endParaRPr lang="en-US" altLang="zh-CN" sz="2000" b="0" dirty="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p"/>
                </a:pPr>
                <a:r>
                  <a:rPr lang="zh-CN" altLang="en-US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路径</a:t>
                </a:r>
                <a:r>
                  <a:rPr lang="zh-CN" altLang="en-US" sz="2000" b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  <m:sSub>
                      <m:sSubPr>
                        <m:ctrlPr>
                          <a:rPr lang="en-US" altLang="zh-CN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CN" sz="20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  <m:sSub>
                      <m:sSubPr>
                        <m:ctrlPr>
                          <a:rPr lang="en-US" altLang="zh-CN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4</m:t>
                        </m:r>
                      </m:sub>
                    </m:sSub>
                    <m:sSub>
                      <m:sSubPr>
                        <m:ctrlPr>
                          <a:rPr lang="en-US" altLang="zh-CN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→</m:t>
                        </m:r>
                        <m:r>
                          <a:rPr lang="en-US" altLang="zh-CN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CN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0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  <m:sSub>
                      <m:sSubPr>
                        <m:ctrlPr>
                          <a:rPr lang="en-US" altLang="zh-CN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4</m:t>
                        </m:r>
                      </m:sub>
                    </m:sSub>
                    <m:r>
                      <a:rPr lang="en-US" altLang="zh-CN" sz="20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  <m:sSub>
                      <m:sSubPr>
                        <m:ctrlPr>
                          <a:rPr lang="en-US" altLang="zh-CN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5</m:t>
                        </m:r>
                      </m:sub>
                    </m:sSub>
                  </m:oMath>
                </a14:m>
                <a:endParaRPr lang="en-US" altLang="zh-CN" sz="2000" b="0" dirty="0">
                  <a:solidFill>
                    <a:srgbClr val="FF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628650">
                  <a:lnSpc>
                    <a:spcPct val="150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Ø"/>
                </a:pP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代码外提前，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𝑗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=3</m:t>
                    </m:r>
                  </m:oMath>
                </a14:m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628650">
                  <a:lnSpc>
                    <a:spcPct val="150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Ø"/>
                </a:pP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代码外提后，</a:t>
                </a:r>
                <a14:m>
                  <m:oMath xmlns:m="http://schemas.openxmlformats.org/officeDocument/2006/math"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𝑗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=2</m:t>
                    </m:r>
                  </m:oMath>
                </a14:m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p"/>
                </a:pPr>
                <a:r>
                  <a:rPr lang="zh-CN" altLang="en-US" sz="18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结论</a:t>
                </a:r>
                <a:r>
                  <a:rPr lang="zh-CN" altLang="en-US" sz="1800" b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：循环不变量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𝐴</m:t>
                    </m:r>
                    <m:r>
                      <a:rPr lang="en-US" altLang="zh-CN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𝐵</m:t>
                    </m:r>
                    <m:r>
                      <a:rPr lang="zh-CN" alt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𝜃</m:t>
                    </m:r>
                    <m:r>
                      <a:rPr lang="en-US" altLang="zh-CN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𝐶</m:t>
                    </m:r>
                  </m:oMath>
                </a14:m>
                <a:r>
                  <a:rPr lang="zh-CN" altLang="en-US" sz="1800" b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外提时，要求循环中其它地方不再有</a:t>
                </a:r>
                <a14:m>
                  <m:oMath xmlns:m="http://schemas.openxmlformats.org/officeDocument/2006/math">
                    <m:r>
                      <a:rPr lang="en-US" altLang="zh-CN" sz="18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𝐴</m:t>
                    </m:r>
                  </m:oMath>
                </a14:m>
                <a:r>
                  <a:rPr lang="zh-CN" altLang="en-US" sz="1800" b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的</a:t>
                </a:r>
                <a:r>
                  <a:rPr lang="zh-CN" altLang="en-US" sz="18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定值点</a:t>
                </a:r>
                <a:r>
                  <a:rPr lang="zh-CN" altLang="en-US" sz="1800" b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。</a:t>
                </a:r>
                <a:endParaRPr lang="en-US" altLang="zh-CN" sz="1800" b="0" dirty="0">
                  <a:solidFill>
                    <a:srgbClr val="FF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8" name="TextBox 8">
                <a:extLst>
                  <a:ext uri="{FF2B5EF4-FFF2-40B4-BE49-F238E27FC236}">
                    <a16:creationId xmlns:a16="http://schemas.microsoft.com/office/drawing/2014/main" id="{398A48D4-3200-40AE-938F-E2F3860CDC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36031" y="4293096"/>
                <a:ext cx="8383443" cy="2440796"/>
              </a:xfrm>
              <a:prstGeom prst="rect">
                <a:avLst/>
              </a:prstGeom>
              <a:blipFill>
                <a:blip r:embed="rId25"/>
                <a:stretch>
                  <a:fillRect l="-655" b="-2993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9" name="矩形 128">
            <a:extLst>
              <a:ext uri="{FF2B5EF4-FFF2-40B4-BE49-F238E27FC236}">
                <a16:creationId xmlns:a16="http://schemas.microsoft.com/office/drawing/2014/main" id="{5D5BB9BF-5EBA-4BDC-9DA4-2CCC99A03F70}"/>
              </a:ext>
            </a:extLst>
          </p:cNvPr>
          <p:cNvSpPr/>
          <p:nvPr/>
        </p:nvSpPr>
        <p:spPr>
          <a:xfrm>
            <a:off x="35496" y="692696"/>
            <a:ext cx="14542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【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例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10.12】</a:t>
            </a:r>
            <a:r>
              <a:rPr lang="en-US" altLang="zh-CN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5363060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557521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10.3.1 </a:t>
            </a:r>
            <a:r>
              <a:rPr lang="zh-CN" altLang="en-US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代码外提</a:t>
            </a: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>
          <a:xfrm>
            <a:off x="6457950" y="6448251"/>
            <a:ext cx="2057400" cy="365125"/>
          </a:xfrm>
        </p:spPr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46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35496" y="35913"/>
            <a:ext cx="1827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10.3.1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代码外提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矩形 56">
                <a:extLst>
                  <a:ext uri="{FF2B5EF4-FFF2-40B4-BE49-F238E27FC236}">
                    <a16:creationId xmlns:a16="http://schemas.microsoft.com/office/drawing/2014/main" id="{D0305341-067C-4126-8914-364CC0B2C1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2457" y="1253541"/>
                <a:ext cx="2091801" cy="28803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zh-CN" alt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7" name="矩形 56">
                <a:extLst>
                  <a:ext uri="{FF2B5EF4-FFF2-40B4-BE49-F238E27FC236}">
                    <a16:creationId xmlns:a16="http://schemas.microsoft.com/office/drawing/2014/main" id="{D0305341-067C-4126-8914-364CC0B2C1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92457" y="1253541"/>
                <a:ext cx="2091801" cy="288032"/>
              </a:xfrm>
              <a:prstGeom prst="rect">
                <a:avLst/>
              </a:prstGeom>
              <a:blipFill>
                <a:blip r:embed="rId3"/>
                <a:stretch>
                  <a:fillRect b="-6122"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矩形 57">
                <a:extLst>
                  <a:ext uri="{FF2B5EF4-FFF2-40B4-BE49-F238E27FC236}">
                    <a16:creationId xmlns:a16="http://schemas.microsoft.com/office/drawing/2014/main" id="{E2A27947-224A-4CAE-A4A7-44509086D3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2457" y="1885476"/>
                <a:ext cx="2091801" cy="374266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𝑖𝑓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𝑔𝑜𝑡𝑜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CN" alt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8" name="矩形 57">
                <a:extLst>
                  <a:ext uri="{FF2B5EF4-FFF2-40B4-BE49-F238E27FC236}">
                    <a16:creationId xmlns:a16="http://schemas.microsoft.com/office/drawing/2014/main" id="{E2A27947-224A-4CAE-A4A7-44509086D3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92457" y="1885476"/>
                <a:ext cx="2091801" cy="374266"/>
              </a:xfrm>
              <a:prstGeom prst="rect">
                <a:avLst/>
              </a:prstGeom>
              <a:blipFill>
                <a:blip r:embed="rId4"/>
                <a:stretch>
                  <a:fillRect l="-580" b="-10938"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矩形 58">
                <a:extLst>
                  <a:ext uri="{FF2B5EF4-FFF2-40B4-BE49-F238E27FC236}">
                    <a16:creationId xmlns:a16="http://schemas.microsoft.com/office/drawing/2014/main" id="{18DD2BF3-AA75-48A0-B33E-CE685F3231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4882" y="2655858"/>
                <a:ext cx="1271916" cy="584775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altLang="zh-CN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9" name="矩形 58">
                <a:extLst>
                  <a:ext uri="{FF2B5EF4-FFF2-40B4-BE49-F238E27FC236}">
                    <a16:creationId xmlns:a16="http://schemas.microsoft.com/office/drawing/2014/main" id="{18DD2BF3-AA75-48A0-B33E-CE685F3231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34882" y="2655858"/>
                <a:ext cx="1271916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矩形 59">
                <a:extLst>
                  <a:ext uri="{FF2B5EF4-FFF2-40B4-BE49-F238E27FC236}">
                    <a16:creationId xmlns:a16="http://schemas.microsoft.com/office/drawing/2014/main" id="{56F20E68-C2D5-4138-AAD6-4AB4EA5693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07704" y="2500907"/>
                <a:ext cx="2003766" cy="894676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zh-CN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altLang="zh-CN" b="0" i="1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US" altLang="zh-CN" b="0" i="1" dirty="0">
                  <a:latin typeface="Cambria Math" panose="02040503050406030204" pitchFamily="18" charset="0"/>
                </a:endParaRPr>
              </a:p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𝑖𝑓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20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𝑔𝑜𝑡𝑜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zh-CN" alt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0" name="矩形 59">
                <a:extLst>
                  <a:ext uri="{FF2B5EF4-FFF2-40B4-BE49-F238E27FC236}">
                    <a16:creationId xmlns:a16="http://schemas.microsoft.com/office/drawing/2014/main" id="{56F20E68-C2D5-4138-AAD6-4AB4EA5693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907704" y="2500907"/>
                <a:ext cx="2003766" cy="894676"/>
              </a:xfrm>
              <a:prstGeom prst="rect">
                <a:avLst/>
              </a:prstGeom>
              <a:blipFill>
                <a:blip r:embed="rId6"/>
                <a:stretch>
                  <a:fillRect l="-604" b="-6711"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矩形 61">
                <a:extLst>
                  <a:ext uri="{FF2B5EF4-FFF2-40B4-BE49-F238E27FC236}">
                    <a16:creationId xmlns:a16="http://schemas.microsoft.com/office/drawing/2014/main" id="{E3C27F12-B959-44E7-B90D-D609795A5E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07704" y="3629805"/>
                <a:ext cx="2003766" cy="279321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zh-CN" alt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2" name="矩形 61">
                <a:extLst>
                  <a:ext uri="{FF2B5EF4-FFF2-40B4-BE49-F238E27FC236}">
                    <a16:creationId xmlns:a16="http://schemas.microsoft.com/office/drawing/2014/main" id="{E3C27F12-B959-44E7-B90D-D609795A5E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907704" y="3629805"/>
                <a:ext cx="2003766" cy="279321"/>
              </a:xfrm>
              <a:prstGeom prst="rect">
                <a:avLst/>
              </a:prstGeom>
              <a:blipFill>
                <a:blip r:embed="rId7"/>
                <a:stretch>
                  <a:fillRect l="-604" b="-33333"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直接箭头连接符 65">
            <a:extLst>
              <a:ext uri="{FF2B5EF4-FFF2-40B4-BE49-F238E27FC236}">
                <a16:creationId xmlns:a16="http://schemas.microsoft.com/office/drawing/2014/main" id="{5C37FA60-75E1-4B52-B9B3-B29B0C81C88F}"/>
              </a:ext>
            </a:extLst>
          </p:cNvPr>
          <p:cNvCxnSpPr>
            <a:cxnSpLocks/>
            <a:stCxn id="57" idx="2"/>
            <a:endCxn id="58" idx="0"/>
          </p:cNvCxnSpPr>
          <p:nvPr/>
        </p:nvCxnSpPr>
        <p:spPr>
          <a:xfrm>
            <a:off x="1738358" y="1541573"/>
            <a:ext cx="0" cy="34390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箭头连接符 66">
            <a:extLst>
              <a:ext uri="{FF2B5EF4-FFF2-40B4-BE49-F238E27FC236}">
                <a16:creationId xmlns:a16="http://schemas.microsoft.com/office/drawing/2014/main" id="{85AA2F45-48FA-4D57-B700-73CE3CD3FA61}"/>
              </a:ext>
            </a:extLst>
          </p:cNvPr>
          <p:cNvCxnSpPr>
            <a:cxnSpLocks/>
            <a:endCxn id="57" idx="0"/>
          </p:cNvCxnSpPr>
          <p:nvPr/>
        </p:nvCxnSpPr>
        <p:spPr>
          <a:xfrm>
            <a:off x="1738358" y="1037517"/>
            <a:ext cx="0" cy="21602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连接符: 肘形 67">
            <a:extLst>
              <a:ext uri="{FF2B5EF4-FFF2-40B4-BE49-F238E27FC236}">
                <a16:creationId xmlns:a16="http://schemas.microsoft.com/office/drawing/2014/main" id="{815762A3-70F9-4E80-8727-56D99EE5A466}"/>
              </a:ext>
            </a:extLst>
          </p:cNvPr>
          <p:cNvCxnSpPr>
            <a:cxnSpLocks/>
            <a:stCxn id="58" idx="1"/>
            <a:endCxn id="59" idx="1"/>
          </p:cNvCxnSpPr>
          <p:nvPr/>
        </p:nvCxnSpPr>
        <p:spPr>
          <a:xfrm rot="10800000" flipV="1">
            <a:off x="334883" y="2072608"/>
            <a:ext cx="357575" cy="875637"/>
          </a:xfrm>
          <a:prstGeom prst="bentConnector3">
            <a:avLst>
              <a:gd name="adj1" fmla="val 163931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连接符: 肘形 68">
            <a:extLst>
              <a:ext uri="{FF2B5EF4-FFF2-40B4-BE49-F238E27FC236}">
                <a16:creationId xmlns:a16="http://schemas.microsoft.com/office/drawing/2014/main" id="{3F6477DC-FD84-43B1-B650-03FC136340F7}"/>
              </a:ext>
            </a:extLst>
          </p:cNvPr>
          <p:cNvCxnSpPr>
            <a:cxnSpLocks/>
            <a:stCxn id="58" idx="2"/>
            <a:endCxn id="60" idx="0"/>
          </p:cNvCxnSpPr>
          <p:nvPr/>
        </p:nvCxnSpPr>
        <p:spPr>
          <a:xfrm rot="16200000" flipH="1">
            <a:off x="2203390" y="1794709"/>
            <a:ext cx="241165" cy="1171229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连接符: 肘形 69">
            <a:extLst>
              <a:ext uri="{FF2B5EF4-FFF2-40B4-BE49-F238E27FC236}">
                <a16:creationId xmlns:a16="http://schemas.microsoft.com/office/drawing/2014/main" id="{9E9BFE98-CF9C-4711-BF6B-E01CC479C377}"/>
              </a:ext>
            </a:extLst>
          </p:cNvPr>
          <p:cNvCxnSpPr>
            <a:cxnSpLocks/>
            <a:stCxn id="60" idx="3"/>
            <a:endCxn id="58" idx="3"/>
          </p:cNvCxnSpPr>
          <p:nvPr/>
        </p:nvCxnSpPr>
        <p:spPr>
          <a:xfrm flipH="1" flipV="1">
            <a:off x="2784258" y="2072609"/>
            <a:ext cx="1127212" cy="875636"/>
          </a:xfrm>
          <a:prstGeom prst="bentConnector3">
            <a:avLst>
              <a:gd name="adj1" fmla="val -2028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箭头连接符 70">
            <a:extLst>
              <a:ext uri="{FF2B5EF4-FFF2-40B4-BE49-F238E27FC236}">
                <a16:creationId xmlns:a16="http://schemas.microsoft.com/office/drawing/2014/main" id="{0067E9FC-4067-46F8-A642-070814345CFB}"/>
              </a:ext>
            </a:extLst>
          </p:cNvPr>
          <p:cNvCxnSpPr>
            <a:cxnSpLocks/>
            <a:stCxn id="59" idx="3"/>
            <a:endCxn id="60" idx="1"/>
          </p:cNvCxnSpPr>
          <p:nvPr/>
        </p:nvCxnSpPr>
        <p:spPr>
          <a:xfrm flipV="1">
            <a:off x="1606798" y="2948245"/>
            <a:ext cx="300906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箭头连接符 71">
            <a:extLst>
              <a:ext uri="{FF2B5EF4-FFF2-40B4-BE49-F238E27FC236}">
                <a16:creationId xmlns:a16="http://schemas.microsoft.com/office/drawing/2014/main" id="{F5013F84-7332-4B5B-A50A-4E8E7E061043}"/>
              </a:ext>
            </a:extLst>
          </p:cNvPr>
          <p:cNvCxnSpPr>
            <a:cxnSpLocks/>
            <a:stCxn id="60" idx="2"/>
            <a:endCxn id="62" idx="0"/>
          </p:cNvCxnSpPr>
          <p:nvPr/>
        </p:nvCxnSpPr>
        <p:spPr>
          <a:xfrm>
            <a:off x="2909587" y="3395583"/>
            <a:ext cx="0" cy="23422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箭头连接符 72">
            <a:extLst>
              <a:ext uri="{FF2B5EF4-FFF2-40B4-BE49-F238E27FC236}">
                <a16:creationId xmlns:a16="http://schemas.microsoft.com/office/drawing/2014/main" id="{84054E60-BADE-49EA-902F-0FDCBCAA192B}"/>
              </a:ext>
            </a:extLst>
          </p:cNvPr>
          <p:cNvCxnSpPr>
            <a:cxnSpLocks/>
            <a:stCxn id="62" idx="2"/>
          </p:cNvCxnSpPr>
          <p:nvPr/>
        </p:nvCxnSpPr>
        <p:spPr>
          <a:xfrm>
            <a:off x="2909587" y="3909126"/>
            <a:ext cx="0" cy="20653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矩形 73">
                <a:extLst>
                  <a:ext uri="{FF2B5EF4-FFF2-40B4-BE49-F238E27FC236}">
                    <a16:creationId xmlns:a16="http://schemas.microsoft.com/office/drawing/2014/main" id="{0AAAD0AA-79C2-4277-8561-E5FB2E5C61BF}"/>
                  </a:ext>
                </a:extLst>
              </p:cNvPr>
              <p:cNvSpPr/>
              <p:nvPr/>
            </p:nvSpPr>
            <p:spPr>
              <a:xfrm>
                <a:off x="2354322" y="908720"/>
                <a:ext cx="48173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4" name="矩形 73">
                <a:extLst>
                  <a:ext uri="{FF2B5EF4-FFF2-40B4-BE49-F238E27FC236}">
                    <a16:creationId xmlns:a16="http://schemas.microsoft.com/office/drawing/2014/main" id="{0AAAD0AA-79C2-4277-8561-E5FB2E5C61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4322" y="908720"/>
                <a:ext cx="481735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矩形 74">
                <a:extLst>
                  <a:ext uri="{FF2B5EF4-FFF2-40B4-BE49-F238E27FC236}">
                    <a16:creationId xmlns:a16="http://schemas.microsoft.com/office/drawing/2014/main" id="{4DA3AA31-2D95-49D8-8F9C-0D72B66B2937}"/>
                  </a:ext>
                </a:extLst>
              </p:cNvPr>
              <p:cNvSpPr/>
              <p:nvPr/>
            </p:nvSpPr>
            <p:spPr>
              <a:xfrm>
                <a:off x="2349001" y="1503302"/>
                <a:ext cx="48705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5" name="矩形 74">
                <a:extLst>
                  <a:ext uri="{FF2B5EF4-FFF2-40B4-BE49-F238E27FC236}">
                    <a16:creationId xmlns:a16="http://schemas.microsoft.com/office/drawing/2014/main" id="{4DA3AA31-2D95-49D8-8F9C-0D72B66B29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9001" y="1503302"/>
                <a:ext cx="487056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矩形 75">
                <a:extLst>
                  <a:ext uri="{FF2B5EF4-FFF2-40B4-BE49-F238E27FC236}">
                    <a16:creationId xmlns:a16="http://schemas.microsoft.com/office/drawing/2014/main" id="{10A78A23-19CE-4F4D-8110-5B1CA5C91090}"/>
                  </a:ext>
                </a:extLst>
              </p:cNvPr>
              <p:cNvSpPr/>
              <p:nvPr/>
            </p:nvSpPr>
            <p:spPr>
              <a:xfrm>
                <a:off x="1211422" y="2315463"/>
                <a:ext cx="48705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6" name="矩形 75">
                <a:extLst>
                  <a:ext uri="{FF2B5EF4-FFF2-40B4-BE49-F238E27FC236}">
                    <a16:creationId xmlns:a16="http://schemas.microsoft.com/office/drawing/2014/main" id="{10A78A23-19CE-4F4D-8110-5B1CA5C910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1422" y="2315463"/>
                <a:ext cx="487056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矩形 76">
                <a:extLst>
                  <a:ext uri="{FF2B5EF4-FFF2-40B4-BE49-F238E27FC236}">
                    <a16:creationId xmlns:a16="http://schemas.microsoft.com/office/drawing/2014/main" id="{895F5033-BBA5-4F18-A0DF-F31E2A1EEEC2}"/>
                  </a:ext>
                </a:extLst>
              </p:cNvPr>
              <p:cNvSpPr/>
              <p:nvPr/>
            </p:nvSpPr>
            <p:spPr>
              <a:xfrm>
                <a:off x="3455179" y="2134875"/>
                <a:ext cx="47718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7" name="矩形 76">
                <a:extLst>
                  <a:ext uri="{FF2B5EF4-FFF2-40B4-BE49-F238E27FC236}">
                    <a16:creationId xmlns:a16="http://schemas.microsoft.com/office/drawing/2014/main" id="{895F5033-BBA5-4F18-A0DF-F31E2A1EEE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5179" y="2134875"/>
                <a:ext cx="477182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矩形 77">
                <a:extLst>
                  <a:ext uri="{FF2B5EF4-FFF2-40B4-BE49-F238E27FC236}">
                    <a16:creationId xmlns:a16="http://schemas.microsoft.com/office/drawing/2014/main" id="{F9E09CAB-1101-4533-BEEE-33BC7775B0C8}"/>
                  </a:ext>
                </a:extLst>
              </p:cNvPr>
              <p:cNvSpPr/>
              <p:nvPr/>
            </p:nvSpPr>
            <p:spPr>
              <a:xfrm>
                <a:off x="3513101" y="3323575"/>
                <a:ext cx="48705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8" name="矩形 77">
                <a:extLst>
                  <a:ext uri="{FF2B5EF4-FFF2-40B4-BE49-F238E27FC236}">
                    <a16:creationId xmlns:a16="http://schemas.microsoft.com/office/drawing/2014/main" id="{F9E09CAB-1101-4533-BEEE-33BC7775B0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3101" y="3323575"/>
                <a:ext cx="487056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矩形 96">
                <a:extLst>
                  <a:ext uri="{FF2B5EF4-FFF2-40B4-BE49-F238E27FC236}">
                    <a16:creationId xmlns:a16="http://schemas.microsoft.com/office/drawing/2014/main" id="{D947F760-A182-4055-BF28-E835A39A42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32185" y="1291812"/>
                <a:ext cx="1045900" cy="267633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zh-CN" alt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7" name="矩形 96">
                <a:extLst>
                  <a:ext uri="{FF2B5EF4-FFF2-40B4-BE49-F238E27FC236}">
                    <a16:creationId xmlns:a16="http://schemas.microsoft.com/office/drawing/2014/main" id="{D947F760-A182-4055-BF28-E835A39A42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532185" y="1291812"/>
                <a:ext cx="1045900" cy="267633"/>
              </a:xfrm>
              <a:prstGeom prst="rect">
                <a:avLst/>
              </a:prstGeom>
              <a:blipFill>
                <a:blip r:embed="rId13"/>
                <a:stretch>
                  <a:fillRect b="-8696"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矩形 97">
                <a:extLst>
                  <a:ext uri="{FF2B5EF4-FFF2-40B4-BE49-F238E27FC236}">
                    <a16:creationId xmlns:a16="http://schemas.microsoft.com/office/drawing/2014/main" id="{ED90BB7E-700C-49C4-9A49-705091625A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32184" y="2065316"/>
                <a:ext cx="2091801" cy="36933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𝑖𝑓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𝑔𝑜𝑡𝑜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CN" alt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8" name="矩形 97">
                <a:extLst>
                  <a:ext uri="{FF2B5EF4-FFF2-40B4-BE49-F238E27FC236}">
                    <a16:creationId xmlns:a16="http://schemas.microsoft.com/office/drawing/2014/main" id="{ED90BB7E-700C-49C4-9A49-705091625A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532184" y="2065316"/>
                <a:ext cx="2091801" cy="369332"/>
              </a:xfrm>
              <a:prstGeom prst="rect">
                <a:avLst/>
              </a:prstGeom>
              <a:blipFill>
                <a:blip r:embed="rId14"/>
                <a:stretch>
                  <a:fillRect l="-580" b="-14516"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矩形 98">
                <a:extLst>
                  <a:ext uri="{FF2B5EF4-FFF2-40B4-BE49-F238E27FC236}">
                    <a16:creationId xmlns:a16="http://schemas.microsoft.com/office/drawing/2014/main" id="{28F375C2-6884-4FC4-B3F9-FF3AC3387CD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4609" y="2803980"/>
                <a:ext cx="1271916" cy="584775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altLang="zh-CN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9" name="矩形 98">
                <a:extLst>
                  <a:ext uri="{FF2B5EF4-FFF2-40B4-BE49-F238E27FC236}">
                    <a16:creationId xmlns:a16="http://schemas.microsoft.com/office/drawing/2014/main" id="{28F375C2-6884-4FC4-B3F9-FF3AC3387C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174609" y="2803980"/>
                <a:ext cx="1271916" cy="58477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矩形 99">
                <a:extLst>
                  <a:ext uri="{FF2B5EF4-FFF2-40B4-BE49-F238E27FC236}">
                    <a16:creationId xmlns:a16="http://schemas.microsoft.com/office/drawing/2014/main" id="{C4AF6288-5888-4020-9B35-12003AB403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47431" y="2803980"/>
                <a:ext cx="2003766" cy="584775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US" altLang="zh-CN" b="0" i="1" dirty="0">
                  <a:latin typeface="Cambria Math" panose="02040503050406030204" pitchFamily="18" charset="0"/>
                </a:endParaRPr>
              </a:p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𝑖𝑓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20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𝑔𝑜𝑡𝑜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zh-CN" alt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0" name="矩形 99">
                <a:extLst>
                  <a:ext uri="{FF2B5EF4-FFF2-40B4-BE49-F238E27FC236}">
                    <a16:creationId xmlns:a16="http://schemas.microsoft.com/office/drawing/2014/main" id="{C4AF6288-5888-4020-9B35-12003AB403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747431" y="2803980"/>
                <a:ext cx="2003766" cy="584775"/>
              </a:xfrm>
              <a:prstGeom prst="rect">
                <a:avLst/>
              </a:prstGeom>
              <a:blipFill>
                <a:blip r:embed="rId16"/>
                <a:stretch>
                  <a:fillRect l="-604" b="-13265"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矩形 100">
                <a:extLst>
                  <a:ext uri="{FF2B5EF4-FFF2-40B4-BE49-F238E27FC236}">
                    <a16:creationId xmlns:a16="http://schemas.microsoft.com/office/drawing/2014/main" id="{9741A4E4-7086-414A-A6A8-ECBABFEE49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47431" y="3668076"/>
                <a:ext cx="2003766" cy="279321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zh-CN" alt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1" name="矩形 100">
                <a:extLst>
                  <a:ext uri="{FF2B5EF4-FFF2-40B4-BE49-F238E27FC236}">
                    <a16:creationId xmlns:a16="http://schemas.microsoft.com/office/drawing/2014/main" id="{9741A4E4-7086-414A-A6A8-ECBABFEE49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747431" y="3668076"/>
                <a:ext cx="2003766" cy="279321"/>
              </a:xfrm>
              <a:prstGeom prst="rect">
                <a:avLst/>
              </a:prstGeom>
              <a:blipFill>
                <a:blip r:embed="rId17"/>
                <a:stretch>
                  <a:fillRect l="-604" b="-31250"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3" name="直接箭头连接符 102">
            <a:extLst>
              <a:ext uri="{FF2B5EF4-FFF2-40B4-BE49-F238E27FC236}">
                <a16:creationId xmlns:a16="http://schemas.microsoft.com/office/drawing/2014/main" id="{C5D51270-0440-48A8-8389-C021C19210D5}"/>
              </a:ext>
            </a:extLst>
          </p:cNvPr>
          <p:cNvCxnSpPr>
            <a:cxnSpLocks/>
            <a:stCxn id="97" idx="3"/>
            <a:endCxn id="124" idx="1"/>
          </p:cNvCxnSpPr>
          <p:nvPr/>
        </p:nvCxnSpPr>
        <p:spPr>
          <a:xfrm>
            <a:off x="6578085" y="1425629"/>
            <a:ext cx="22616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接箭头连接符 103">
            <a:extLst>
              <a:ext uri="{FF2B5EF4-FFF2-40B4-BE49-F238E27FC236}">
                <a16:creationId xmlns:a16="http://schemas.microsoft.com/office/drawing/2014/main" id="{DF9CE7F5-BCBC-4448-8FDB-1A05B9A1BA01}"/>
              </a:ext>
            </a:extLst>
          </p:cNvPr>
          <p:cNvCxnSpPr>
            <a:cxnSpLocks/>
            <a:endCxn id="97" idx="0"/>
          </p:cNvCxnSpPr>
          <p:nvPr/>
        </p:nvCxnSpPr>
        <p:spPr>
          <a:xfrm>
            <a:off x="6051149" y="1003780"/>
            <a:ext cx="3986" cy="28803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连接符: 肘形 104">
            <a:extLst>
              <a:ext uri="{FF2B5EF4-FFF2-40B4-BE49-F238E27FC236}">
                <a16:creationId xmlns:a16="http://schemas.microsoft.com/office/drawing/2014/main" id="{6FB97EA6-060B-4377-9B42-EA5694BB3321}"/>
              </a:ext>
            </a:extLst>
          </p:cNvPr>
          <p:cNvCxnSpPr>
            <a:cxnSpLocks/>
            <a:stCxn id="98" idx="1"/>
            <a:endCxn id="99" idx="1"/>
          </p:cNvCxnSpPr>
          <p:nvPr/>
        </p:nvCxnSpPr>
        <p:spPr>
          <a:xfrm rot="10800000" flipV="1">
            <a:off x="5174610" y="2249982"/>
            <a:ext cx="357575" cy="846386"/>
          </a:xfrm>
          <a:prstGeom prst="bentConnector3">
            <a:avLst>
              <a:gd name="adj1" fmla="val 163931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连接符: 肘形 106">
            <a:extLst>
              <a:ext uri="{FF2B5EF4-FFF2-40B4-BE49-F238E27FC236}">
                <a16:creationId xmlns:a16="http://schemas.microsoft.com/office/drawing/2014/main" id="{5A2B130E-0452-4B5A-851C-BB0014D8A853}"/>
              </a:ext>
            </a:extLst>
          </p:cNvPr>
          <p:cNvCxnSpPr>
            <a:cxnSpLocks/>
            <a:stCxn id="98" idx="2"/>
            <a:endCxn id="100" idx="0"/>
          </p:cNvCxnSpPr>
          <p:nvPr/>
        </p:nvCxnSpPr>
        <p:spPr>
          <a:xfrm rot="16200000" flipH="1">
            <a:off x="6979033" y="2033699"/>
            <a:ext cx="369332" cy="1171229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连接符: 肘形 107">
            <a:extLst>
              <a:ext uri="{FF2B5EF4-FFF2-40B4-BE49-F238E27FC236}">
                <a16:creationId xmlns:a16="http://schemas.microsoft.com/office/drawing/2014/main" id="{8B537FB9-9E50-4B73-A171-2DE6AD84635A}"/>
              </a:ext>
            </a:extLst>
          </p:cNvPr>
          <p:cNvCxnSpPr>
            <a:cxnSpLocks/>
            <a:stCxn id="100" idx="3"/>
            <a:endCxn id="98" idx="3"/>
          </p:cNvCxnSpPr>
          <p:nvPr/>
        </p:nvCxnSpPr>
        <p:spPr>
          <a:xfrm flipH="1" flipV="1">
            <a:off x="7623985" y="2249982"/>
            <a:ext cx="1127212" cy="846386"/>
          </a:xfrm>
          <a:prstGeom prst="bentConnector3">
            <a:avLst>
              <a:gd name="adj1" fmla="val -2028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接箭头连接符 108">
            <a:extLst>
              <a:ext uri="{FF2B5EF4-FFF2-40B4-BE49-F238E27FC236}">
                <a16:creationId xmlns:a16="http://schemas.microsoft.com/office/drawing/2014/main" id="{7D8830F6-7D14-42C6-9307-86B85A103E70}"/>
              </a:ext>
            </a:extLst>
          </p:cNvPr>
          <p:cNvCxnSpPr>
            <a:cxnSpLocks/>
            <a:stCxn id="99" idx="3"/>
            <a:endCxn id="100" idx="1"/>
          </p:cNvCxnSpPr>
          <p:nvPr/>
        </p:nvCxnSpPr>
        <p:spPr>
          <a:xfrm>
            <a:off x="6446525" y="3096368"/>
            <a:ext cx="30090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接箭头连接符 109">
            <a:extLst>
              <a:ext uri="{FF2B5EF4-FFF2-40B4-BE49-F238E27FC236}">
                <a16:creationId xmlns:a16="http://schemas.microsoft.com/office/drawing/2014/main" id="{374D6AEA-6D76-418D-9197-925BD7338B8B}"/>
              </a:ext>
            </a:extLst>
          </p:cNvPr>
          <p:cNvCxnSpPr>
            <a:cxnSpLocks/>
            <a:stCxn id="100" idx="2"/>
            <a:endCxn id="101" idx="0"/>
          </p:cNvCxnSpPr>
          <p:nvPr/>
        </p:nvCxnSpPr>
        <p:spPr>
          <a:xfrm>
            <a:off x="7749314" y="3388755"/>
            <a:ext cx="0" cy="27932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直接箭头连接符 110">
            <a:extLst>
              <a:ext uri="{FF2B5EF4-FFF2-40B4-BE49-F238E27FC236}">
                <a16:creationId xmlns:a16="http://schemas.microsoft.com/office/drawing/2014/main" id="{6C5C1B4D-8548-4498-A7E8-B2D4A70999D7}"/>
              </a:ext>
            </a:extLst>
          </p:cNvPr>
          <p:cNvCxnSpPr>
            <a:cxnSpLocks/>
            <a:stCxn id="101" idx="2"/>
          </p:cNvCxnSpPr>
          <p:nvPr/>
        </p:nvCxnSpPr>
        <p:spPr>
          <a:xfrm>
            <a:off x="7749314" y="3947397"/>
            <a:ext cx="0" cy="20653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矩形 111">
                <a:extLst>
                  <a:ext uri="{FF2B5EF4-FFF2-40B4-BE49-F238E27FC236}">
                    <a16:creationId xmlns:a16="http://schemas.microsoft.com/office/drawing/2014/main" id="{BD7CC82D-ED86-4516-A84D-0AF7338AA084}"/>
                  </a:ext>
                </a:extLst>
              </p:cNvPr>
              <p:cNvSpPr/>
              <p:nvPr/>
            </p:nvSpPr>
            <p:spPr>
              <a:xfrm>
                <a:off x="6210284" y="960540"/>
                <a:ext cx="48173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2" name="矩形 111">
                <a:extLst>
                  <a:ext uri="{FF2B5EF4-FFF2-40B4-BE49-F238E27FC236}">
                    <a16:creationId xmlns:a16="http://schemas.microsoft.com/office/drawing/2014/main" id="{BD7CC82D-ED86-4516-A84D-0AF7338AA0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0284" y="960540"/>
                <a:ext cx="481735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矩形 119">
                <a:extLst>
                  <a:ext uri="{FF2B5EF4-FFF2-40B4-BE49-F238E27FC236}">
                    <a16:creationId xmlns:a16="http://schemas.microsoft.com/office/drawing/2014/main" id="{67691E2E-687A-4F64-B970-75B0C12CD52C}"/>
                  </a:ext>
                </a:extLst>
              </p:cNvPr>
              <p:cNvSpPr/>
              <p:nvPr/>
            </p:nvSpPr>
            <p:spPr>
              <a:xfrm>
                <a:off x="5436096" y="1686755"/>
                <a:ext cx="48705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0" name="矩形 119">
                <a:extLst>
                  <a:ext uri="{FF2B5EF4-FFF2-40B4-BE49-F238E27FC236}">
                    <a16:creationId xmlns:a16="http://schemas.microsoft.com/office/drawing/2014/main" id="{67691E2E-687A-4F64-B970-75B0C12CD5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6096" y="1686755"/>
                <a:ext cx="487056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矩形 120">
                <a:extLst>
                  <a:ext uri="{FF2B5EF4-FFF2-40B4-BE49-F238E27FC236}">
                    <a16:creationId xmlns:a16="http://schemas.microsoft.com/office/drawing/2014/main" id="{2F8CC25F-8155-43EA-863C-EF6C1C50E711}"/>
                  </a:ext>
                </a:extLst>
              </p:cNvPr>
              <p:cNvSpPr/>
              <p:nvPr/>
            </p:nvSpPr>
            <p:spPr>
              <a:xfrm>
                <a:off x="6051149" y="2437673"/>
                <a:ext cx="48705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1" name="矩形 120">
                <a:extLst>
                  <a:ext uri="{FF2B5EF4-FFF2-40B4-BE49-F238E27FC236}">
                    <a16:creationId xmlns:a16="http://schemas.microsoft.com/office/drawing/2014/main" id="{2F8CC25F-8155-43EA-863C-EF6C1C50E7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1149" y="2437673"/>
                <a:ext cx="487056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矩形 121">
                <a:extLst>
                  <a:ext uri="{FF2B5EF4-FFF2-40B4-BE49-F238E27FC236}">
                    <a16:creationId xmlns:a16="http://schemas.microsoft.com/office/drawing/2014/main" id="{2EBF61CF-2D19-4EC0-9FFC-6C468DC3C7E1}"/>
                  </a:ext>
                </a:extLst>
              </p:cNvPr>
              <p:cNvSpPr/>
              <p:nvPr/>
            </p:nvSpPr>
            <p:spPr>
              <a:xfrm>
                <a:off x="8332423" y="2434648"/>
                <a:ext cx="47718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2" name="矩形 121">
                <a:extLst>
                  <a:ext uri="{FF2B5EF4-FFF2-40B4-BE49-F238E27FC236}">
                    <a16:creationId xmlns:a16="http://schemas.microsoft.com/office/drawing/2014/main" id="{2EBF61CF-2D19-4EC0-9FFC-6C468DC3C7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2423" y="2434648"/>
                <a:ext cx="477182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矩形 122">
                <a:extLst>
                  <a:ext uri="{FF2B5EF4-FFF2-40B4-BE49-F238E27FC236}">
                    <a16:creationId xmlns:a16="http://schemas.microsoft.com/office/drawing/2014/main" id="{8B86FA31-96A2-43E4-9F7A-84D4F43E3F14}"/>
                  </a:ext>
                </a:extLst>
              </p:cNvPr>
              <p:cNvSpPr/>
              <p:nvPr/>
            </p:nvSpPr>
            <p:spPr>
              <a:xfrm>
                <a:off x="8332423" y="3337801"/>
                <a:ext cx="48705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3" name="矩形 122">
                <a:extLst>
                  <a:ext uri="{FF2B5EF4-FFF2-40B4-BE49-F238E27FC236}">
                    <a16:creationId xmlns:a16="http://schemas.microsoft.com/office/drawing/2014/main" id="{8B86FA31-96A2-43E4-9F7A-84D4F43E3F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2423" y="3337801"/>
                <a:ext cx="487056" cy="36933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矩形 123">
                <a:extLst>
                  <a:ext uri="{FF2B5EF4-FFF2-40B4-BE49-F238E27FC236}">
                    <a16:creationId xmlns:a16="http://schemas.microsoft.com/office/drawing/2014/main" id="{01493837-6FB8-42E0-9F29-6FF81A701B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04248" y="1291812"/>
                <a:ext cx="1045900" cy="267633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zh-CN" altLang="en-US" b="0" i="1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4" name="矩形 123">
                <a:extLst>
                  <a:ext uri="{FF2B5EF4-FFF2-40B4-BE49-F238E27FC236}">
                    <a16:creationId xmlns:a16="http://schemas.microsoft.com/office/drawing/2014/main" id="{01493837-6FB8-42E0-9F29-6FF81A701B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804248" y="1291812"/>
                <a:ext cx="1045900" cy="267633"/>
              </a:xfrm>
              <a:prstGeom prst="rect">
                <a:avLst/>
              </a:prstGeom>
              <a:blipFill>
                <a:blip r:embed="rId23"/>
                <a:stretch>
                  <a:fillRect b="-8696"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矩形 124">
                <a:extLst>
                  <a:ext uri="{FF2B5EF4-FFF2-40B4-BE49-F238E27FC236}">
                    <a16:creationId xmlns:a16="http://schemas.microsoft.com/office/drawing/2014/main" id="{DBEE59BA-FE55-48DB-91BF-51E32892BED5}"/>
                  </a:ext>
                </a:extLst>
              </p:cNvPr>
              <p:cNvSpPr/>
              <p:nvPr/>
            </p:nvSpPr>
            <p:spPr>
              <a:xfrm>
                <a:off x="7475321" y="929145"/>
                <a:ext cx="48705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5" name="矩形 124">
                <a:extLst>
                  <a:ext uri="{FF2B5EF4-FFF2-40B4-BE49-F238E27FC236}">
                    <a16:creationId xmlns:a16="http://schemas.microsoft.com/office/drawing/2014/main" id="{DBEE59BA-FE55-48DB-91BF-51E32892BE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5321" y="929145"/>
                <a:ext cx="487056" cy="369332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6" name="连接符: 肘形 125">
            <a:extLst>
              <a:ext uri="{FF2B5EF4-FFF2-40B4-BE49-F238E27FC236}">
                <a16:creationId xmlns:a16="http://schemas.microsoft.com/office/drawing/2014/main" id="{32C3F019-BE12-410C-9DC3-D64888FD3E3D}"/>
              </a:ext>
            </a:extLst>
          </p:cNvPr>
          <p:cNvCxnSpPr>
            <a:cxnSpLocks/>
            <a:stCxn id="124" idx="3"/>
            <a:endCxn id="98" idx="0"/>
          </p:cNvCxnSpPr>
          <p:nvPr/>
        </p:nvCxnSpPr>
        <p:spPr>
          <a:xfrm flipH="1">
            <a:off x="6578085" y="1425629"/>
            <a:ext cx="1272063" cy="639687"/>
          </a:xfrm>
          <a:prstGeom prst="bentConnector4">
            <a:avLst>
              <a:gd name="adj1" fmla="val -17971"/>
              <a:gd name="adj2" fmla="val 60459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箭头: 右 126">
            <a:extLst>
              <a:ext uri="{FF2B5EF4-FFF2-40B4-BE49-F238E27FC236}">
                <a16:creationId xmlns:a16="http://schemas.microsoft.com/office/drawing/2014/main" id="{36CD6FEF-B0F8-425A-BA9D-51119172923C}"/>
              </a:ext>
            </a:extLst>
          </p:cNvPr>
          <p:cNvSpPr/>
          <p:nvPr/>
        </p:nvSpPr>
        <p:spPr bwMode="auto">
          <a:xfrm>
            <a:off x="4298136" y="2162837"/>
            <a:ext cx="464329" cy="484632"/>
          </a:xfrm>
          <a:prstGeom prst="rightArrow">
            <a:avLst/>
          </a:prstGeom>
          <a:solidFill>
            <a:srgbClr val="0070C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rtlCol="0" anchor="ctr"/>
          <a:lstStyle/>
          <a:p>
            <a:pPr algn="l" eaLnBrk="1" hangingPunct="1"/>
            <a:endParaRPr lang="zh-CN" altLang="en-US" b="0" i="1"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TextBox 8">
                <a:extLst>
                  <a:ext uri="{FF2B5EF4-FFF2-40B4-BE49-F238E27FC236}">
                    <a16:creationId xmlns:a16="http://schemas.microsoft.com/office/drawing/2014/main" id="{398A48D4-3200-40AE-938F-E2F3860CDC3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9511" y="4005064"/>
                <a:ext cx="8856979" cy="285629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342900" indent="-3429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>
                  <a:lnSpc>
                    <a:spcPct val="150000"/>
                  </a:lnSpc>
                  <a:spcBef>
                    <a:spcPct val="20000"/>
                  </a:spcBef>
                  <a:buFont typeface="Wingdings" panose="05000000000000000000" pitchFamily="2" charset="2"/>
                  <a:buChar char="p"/>
                </a:pPr>
                <a14:m>
                  <m:oMath xmlns:m="http://schemas.openxmlformats.org/officeDocument/2006/math">
                    <m:r>
                      <a:rPr lang="en-US" altLang="zh-CN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zh-CN" altLang="en-US" sz="2000" b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所在的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zh-CN" altLang="en-US" sz="2000" b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本身是出口结点，且其它地方没有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2000" b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的定值，是否可外提？</a:t>
                </a:r>
                <a:endParaRPr lang="en-US" altLang="zh-CN" sz="2000" b="0" dirty="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p"/>
                </a:pPr>
                <a:r>
                  <a:rPr lang="zh-CN" altLang="en-US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路径</a:t>
                </a:r>
                <a:r>
                  <a:rPr lang="zh-CN" altLang="en-US" sz="2000" b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  <m:sSub>
                      <m:sSubPr>
                        <m:ctrlPr>
                          <a:rPr lang="en-US" altLang="zh-CN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CN" sz="20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  <m:sSub>
                      <m:sSubPr>
                        <m:ctrlPr>
                          <a:rPr lang="en-US" altLang="zh-CN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4</m:t>
                        </m:r>
                      </m:sub>
                    </m:sSub>
                    <m:sSub>
                      <m:sSubPr>
                        <m:ctrlPr>
                          <a:rPr lang="en-US" altLang="zh-CN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→</m:t>
                        </m:r>
                        <m:r>
                          <a:rPr lang="en-US" altLang="zh-CN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CN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0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  <m:sSub>
                      <m:sSubPr>
                        <m:ctrlPr>
                          <a:rPr lang="en-US" altLang="zh-CN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4</m:t>
                        </m:r>
                      </m:sub>
                    </m:sSub>
                    <m:r>
                      <a:rPr lang="en-US" altLang="zh-CN" sz="20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  <m:sSub>
                      <m:sSubPr>
                        <m:ctrlPr>
                          <a:rPr lang="en-US" altLang="zh-CN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5</m:t>
                        </m:r>
                      </m:sub>
                    </m:sSub>
                  </m:oMath>
                </a14:m>
                <a:endParaRPr lang="en-US" altLang="zh-CN" sz="2000" b="0" dirty="0">
                  <a:solidFill>
                    <a:srgbClr val="FF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628650">
                  <a:lnSpc>
                    <a:spcPct val="150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Ø"/>
                </a:pP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代码外提前，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𝑗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=2</m:t>
                    </m:r>
                  </m:oMath>
                </a14:m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628650">
                  <a:lnSpc>
                    <a:spcPct val="150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Ø"/>
                </a:pP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代码外提后，</a:t>
                </a:r>
                <a14:m>
                  <m:oMath xmlns:m="http://schemas.openxmlformats.org/officeDocument/2006/math"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𝑗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=3</m:t>
                    </m:r>
                  </m:oMath>
                </a14:m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p"/>
                </a:pPr>
                <a:r>
                  <a:rPr lang="zh-CN" altLang="en-US" sz="18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结论</a:t>
                </a:r>
                <a:r>
                  <a:rPr lang="zh-CN" altLang="en-US" sz="1800" b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：循环不变量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𝐴</m:t>
                    </m:r>
                    <m:r>
                      <a:rPr lang="en-US" altLang="zh-CN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𝐵</m:t>
                    </m:r>
                    <m:r>
                      <a:rPr lang="zh-CN" alt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𝜃</m:t>
                    </m:r>
                    <m:r>
                      <a:rPr lang="en-US" altLang="zh-CN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𝐶</m:t>
                    </m:r>
                  </m:oMath>
                </a14:m>
                <a:r>
                  <a:rPr lang="zh-CN" altLang="en-US" sz="1800" b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外提时，要求循环中</a:t>
                </a:r>
                <a14:m>
                  <m:oMath xmlns:m="http://schemas.openxmlformats.org/officeDocument/2006/math"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𝐴</m:t>
                    </m:r>
                  </m:oMath>
                </a14:m>
                <a:r>
                  <a:rPr lang="zh-CN" altLang="en-US" sz="1800" b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的所有</a:t>
                </a:r>
                <a:r>
                  <a:rPr lang="zh-CN" altLang="en-US" sz="18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引用点</a:t>
                </a:r>
                <a:r>
                  <a:rPr lang="zh-CN" altLang="en-US" sz="1800" b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都是而且仅仅是这个定值点所</a:t>
                </a:r>
                <a:r>
                  <a:rPr lang="zh-CN" altLang="en-US" sz="18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能到达</a:t>
                </a:r>
                <a:r>
                  <a:rPr lang="zh-CN" altLang="en-US" sz="1800" b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的。</a:t>
                </a:r>
                <a:endParaRPr lang="en-US" altLang="zh-CN" sz="1800" b="0" dirty="0">
                  <a:solidFill>
                    <a:srgbClr val="FF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8" name="TextBox 8">
                <a:extLst>
                  <a:ext uri="{FF2B5EF4-FFF2-40B4-BE49-F238E27FC236}">
                    <a16:creationId xmlns:a16="http://schemas.microsoft.com/office/drawing/2014/main" id="{398A48D4-3200-40AE-938F-E2F3860CDC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9511" y="4005064"/>
                <a:ext cx="8856979" cy="2856295"/>
              </a:xfrm>
              <a:prstGeom prst="rect">
                <a:avLst/>
              </a:prstGeom>
              <a:blipFill>
                <a:blip r:embed="rId25"/>
                <a:stretch>
                  <a:fillRect l="-619" b="-2345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9" name="矩形 128">
            <a:extLst>
              <a:ext uri="{FF2B5EF4-FFF2-40B4-BE49-F238E27FC236}">
                <a16:creationId xmlns:a16="http://schemas.microsoft.com/office/drawing/2014/main" id="{5D5BB9BF-5EBA-4BDC-9DA4-2CCC99A03F70}"/>
              </a:ext>
            </a:extLst>
          </p:cNvPr>
          <p:cNvSpPr/>
          <p:nvPr/>
        </p:nvSpPr>
        <p:spPr>
          <a:xfrm>
            <a:off x="35496" y="692696"/>
            <a:ext cx="14542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【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例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10.13】</a:t>
            </a:r>
            <a:r>
              <a:rPr lang="en-US" altLang="zh-CN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2182331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557521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10.3.1 </a:t>
            </a:r>
            <a:r>
              <a:rPr lang="zh-CN" altLang="en-US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代码外提</a:t>
            </a: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>
          <a:xfrm>
            <a:off x="6457950" y="6448251"/>
            <a:ext cx="2057400" cy="365125"/>
          </a:xfrm>
        </p:spPr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47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35496" y="35913"/>
            <a:ext cx="1827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10.3.1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代码外提</a:t>
            </a:r>
          </a:p>
        </p:txBody>
      </p:sp>
      <p:sp>
        <p:nvSpPr>
          <p:cNvPr id="128" name="TextBox 8">
            <a:extLst>
              <a:ext uri="{FF2B5EF4-FFF2-40B4-BE49-F238E27FC236}">
                <a16:creationId xmlns:a16="http://schemas.microsoft.com/office/drawing/2014/main" id="{398A48D4-3200-40AE-938F-E2F3860CDC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511" y="1268760"/>
            <a:ext cx="8856979" cy="31640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zh-CN" altLang="en-US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查找循环</a:t>
            </a:r>
            <a:r>
              <a:rPr lang="en-US" altLang="zh-CN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</a:t>
            </a:r>
            <a:r>
              <a:rPr lang="zh-CN" altLang="en-US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</a:t>
            </a:r>
            <a:r>
              <a:rPr lang="zh-CN" altLang="en-US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不变运算</a:t>
            </a:r>
            <a:r>
              <a:rPr lang="zh-CN" altLang="en-US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的算法</a:t>
            </a:r>
            <a:endParaRPr lang="en-US" altLang="zh-CN" sz="20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indent="0">
              <a:lnSpc>
                <a:spcPct val="150000"/>
              </a:lnSpc>
              <a:spcBef>
                <a:spcPct val="20000"/>
              </a:spcBef>
              <a:buClrTx/>
            </a:pP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（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）依次查看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的各基本块的代码，如果它的每个运算对象或为</a:t>
            </a:r>
            <a:r>
              <a:rPr lang="zh-CN" altLang="en-US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常数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，或者</a:t>
            </a:r>
            <a:r>
              <a:rPr lang="zh-CN" altLang="en-US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定值点在</a:t>
            </a:r>
            <a:r>
              <a:rPr lang="en-US" altLang="zh-CN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</a:t>
            </a:r>
            <a:r>
              <a:rPr lang="zh-CN" altLang="en-US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外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，则将此代码标记为“不变运算”。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indent="0">
              <a:lnSpc>
                <a:spcPct val="150000"/>
              </a:lnSpc>
              <a:spcBef>
                <a:spcPct val="20000"/>
              </a:spcBef>
              <a:buClrTx/>
            </a:pP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（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）重复第（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）步，直至没有新的代码被标记为“不变运算”为止。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indent="0">
              <a:lnSpc>
                <a:spcPct val="150000"/>
              </a:lnSpc>
              <a:spcBef>
                <a:spcPct val="20000"/>
              </a:spcBef>
              <a:buClrTx/>
            </a:pP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（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）依次查看尚未被标记为“不变运算”的代码，如果它的每个运算对象或为常数，或者定值点在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之外，或</a:t>
            </a:r>
            <a:r>
              <a:rPr lang="zh-CN" altLang="en-US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只有一个能到达的定值点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且该点上的代码</a:t>
            </a:r>
            <a:r>
              <a:rPr lang="zh-CN" altLang="en-US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已标记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为“不变运算”，则把查看的代码标记为“不变运算”。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420655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557521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10.3.1 </a:t>
            </a:r>
            <a:r>
              <a:rPr lang="zh-CN" altLang="en-US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代码外提</a:t>
            </a: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>
          <a:xfrm>
            <a:off x="6457950" y="6448251"/>
            <a:ext cx="2057400" cy="365125"/>
          </a:xfrm>
        </p:spPr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48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35496" y="35913"/>
            <a:ext cx="1827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10.3.1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代码外提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TextBox 8">
                <a:extLst>
                  <a:ext uri="{FF2B5EF4-FFF2-40B4-BE49-F238E27FC236}">
                    <a16:creationId xmlns:a16="http://schemas.microsoft.com/office/drawing/2014/main" id="{398A48D4-3200-40AE-938F-E2F3860CDC3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9511" y="980728"/>
                <a:ext cx="8856979" cy="551856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342900" indent="-3429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>
                  <a:lnSpc>
                    <a:spcPct val="150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p"/>
                </a:pPr>
                <a:r>
                  <a:rPr lang="zh-CN" altLang="en-US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代码外提算法</a:t>
                </a:r>
                <a:endParaRPr lang="en-US" altLang="zh-CN" sz="2000" b="0" dirty="0">
                  <a:solidFill>
                    <a:srgbClr val="FF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285750" indent="0">
                  <a:lnSpc>
                    <a:spcPct val="150000"/>
                  </a:lnSpc>
                  <a:spcBef>
                    <a:spcPct val="20000"/>
                  </a:spcBef>
                  <a:buClrTx/>
                </a:pPr>
                <a:r>
                  <a:rPr lang="en-US" altLang="zh-CN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1.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求出循环</a:t>
                </a:r>
                <a:r>
                  <a:rPr lang="en-US" altLang="zh-CN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L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的所有</a:t>
                </a:r>
                <a:r>
                  <a:rPr lang="zh-CN" altLang="en-US" sz="18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不变运算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。</a:t>
                </a:r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285750" indent="0">
                  <a:lnSpc>
                    <a:spcPct val="150000"/>
                  </a:lnSpc>
                  <a:spcBef>
                    <a:spcPct val="20000"/>
                  </a:spcBef>
                  <a:buClrTx/>
                </a:pPr>
                <a:r>
                  <a:rPr lang="en-US" altLang="zh-CN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2. 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对步骤</a:t>
                </a:r>
                <a:r>
                  <a:rPr lang="en-US" altLang="zh-CN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1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所求得的每一个不变运算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𝑠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: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𝐴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𝐵</m:t>
                    </m:r>
                    <m:r>
                      <a:rPr lang="zh-CN" altLang="en-US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𝜃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𝐶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或</a:t>
                </a:r>
                <a14:m>
                  <m:oMath xmlns:m="http://schemas.openxmlformats.org/officeDocument/2006/math"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𝐴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zh-CN" altLang="en-US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𝜃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𝐵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，检查是否满足条件：</a:t>
                </a:r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715963" indent="0">
                  <a:lnSpc>
                    <a:spcPct val="150000"/>
                  </a:lnSpc>
                  <a:spcBef>
                    <a:spcPct val="20000"/>
                  </a:spcBef>
                  <a:buClrTx/>
                </a:pPr>
                <a:r>
                  <a:rPr lang="en-US" altLang="zh-CN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2.1 </a:t>
                </a:r>
              </a:p>
              <a:p>
                <a:pPr marL="1077913" indent="0">
                  <a:lnSpc>
                    <a:spcPct val="150000"/>
                  </a:lnSpc>
                  <a:spcBef>
                    <a:spcPct val="20000"/>
                  </a:spcBef>
                  <a:buClrTx/>
                </a:pPr>
                <a:r>
                  <a:rPr lang="en-US" altLang="zh-CN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2.1.1 </a:t>
                </a:r>
                <a14:m>
                  <m:oMath xmlns:m="http://schemas.openxmlformats.org/officeDocument/2006/math"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𝑠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所在的结点是</a:t>
                </a:r>
                <a:r>
                  <a:rPr lang="en-US" altLang="zh-CN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L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的所有</a:t>
                </a:r>
                <a:r>
                  <a:rPr lang="zh-CN" altLang="en-US" sz="18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出口结点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的</a:t>
                </a:r>
                <a:r>
                  <a:rPr lang="zh-CN" altLang="en-US" sz="18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必经结点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；</a:t>
                </a:r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1077913" indent="0">
                  <a:lnSpc>
                    <a:spcPct val="150000"/>
                  </a:lnSpc>
                  <a:spcBef>
                    <a:spcPct val="20000"/>
                  </a:spcBef>
                  <a:buClrTx/>
                </a:pPr>
                <a:r>
                  <a:rPr lang="en-US" altLang="zh-CN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2.1.2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𝐴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在</a:t>
                </a:r>
                <a:r>
                  <a:rPr lang="en-US" altLang="zh-CN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L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中其它地方</a:t>
                </a:r>
                <a:r>
                  <a:rPr lang="zh-CN" altLang="en-US" sz="18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未再定值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；</a:t>
                </a:r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1077913" indent="0">
                  <a:lnSpc>
                    <a:spcPct val="150000"/>
                  </a:lnSpc>
                  <a:spcBef>
                    <a:spcPct val="20000"/>
                  </a:spcBef>
                  <a:buClrTx/>
                </a:pPr>
                <a:r>
                  <a:rPr lang="en-US" altLang="zh-CN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2.1.3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L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中所有</a:t>
                </a:r>
                <a14:m>
                  <m:oMath xmlns:m="http://schemas.openxmlformats.org/officeDocument/2006/math"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𝐴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的引用点</a:t>
                </a:r>
                <a:r>
                  <a:rPr lang="zh-CN" altLang="en-US" sz="18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只有</a:t>
                </a:r>
                <a14:m>
                  <m:oMath xmlns:m="http://schemas.openxmlformats.org/officeDocument/2006/math">
                    <m:r>
                      <a:rPr lang="en-US" altLang="zh-CN" sz="18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𝑠</m:t>
                    </m:r>
                  </m:oMath>
                </a14:m>
                <a:r>
                  <a:rPr lang="zh-CN" altLang="en-US" sz="18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中</a:t>
                </a:r>
                <a14:m>
                  <m:oMath xmlns:m="http://schemas.openxmlformats.org/officeDocument/2006/math">
                    <m:r>
                      <a:rPr lang="en-US" altLang="zh-CN" sz="18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𝐴</m:t>
                    </m:r>
                  </m:oMath>
                </a14:m>
                <a:r>
                  <a:rPr lang="zh-CN" altLang="en-US" sz="18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的定值才能到达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。</a:t>
                </a:r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715963" indent="0">
                  <a:lnSpc>
                    <a:spcPct val="150000"/>
                  </a:lnSpc>
                  <a:spcBef>
                    <a:spcPct val="20000"/>
                  </a:spcBef>
                  <a:buClrTx/>
                </a:pPr>
                <a:r>
                  <a:rPr lang="en-US" altLang="zh-CN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2.2 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𝐴</m:t>
                    </m:r>
                  </m:oMath>
                </a14:m>
                <a:r>
                  <a:rPr lang="zh-CN" altLang="en-US" sz="18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在离开</a:t>
                </a:r>
                <a:r>
                  <a:rPr lang="en-US" altLang="zh-CN" sz="18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L</a:t>
                </a:r>
                <a:r>
                  <a:rPr lang="zh-CN" altLang="en-US" sz="18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后不再是活跃的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，并且条件</a:t>
                </a:r>
                <a:r>
                  <a:rPr lang="en-US" altLang="zh-CN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2.1.2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和</a:t>
                </a:r>
                <a:r>
                  <a:rPr lang="en-US" altLang="zh-CN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2.1.3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成立。</a:t>
                </a:r>
                <a:r>
                  <a:rPr lang="en-US" altLang="zh-CN" sz="1800" b="0" dirty="0"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𝐴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离开</a:t>
                </a:r>
                <a:r>
                  <a:rPr lang="en-US" altLang="zh-CN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L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后不活跃，指</a:t>
                </a:r>
                <a14:m>
                  <m:oMath xmlns:m="http://schemas.openxmlformats.org/officeDocument/2006/math"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𝐴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在</a:t>
                </a:r>
                <a:r>
                  <a:rPr lang="en-US" altLang="zh-CN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L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的任何出口结点的后继结点的入口处是不活跃的。</a:t>
                </a:r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361950" indent="0">
                  <a:lnSpc>
                    <a:spcPct val="150000"/>
                  </a:lnSpc>
                  <a:spcBef>
                    <a:spcPct val="20000"/>
                  </a:spcBef>
                  <a:buClrTx/>
                </a:pPr>
                <a:r>
                  <a:rPr lang="en-US" altLang="zh-CN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3. 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按步骤</a:t>
                </a:r>
                <a:r>
                  <a:rPr lang="en-US" altLang="zh-CN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1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所找出的不变运算的</a:t>
                </a:r>
                <a:r>
                  <a:rPr lang="zh-CN" altLang="en-US" sz="18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查找顺序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，依次把符合条件</a:t>
                </a:r>
                <a:r>
                  <a:rPr lang="en-US" altLang="zh-CN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2.1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和</a:t>
                </a:r>
                <a:r>
                  <a:rPr lang="en-US" altLang="zh-CN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2.2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的不变运算</a:t>
                </a:r>
                <a14:m>
                  <m:oMath xmlns:m="http://schemas.openxmlformats.org/officeDocument/2006/math"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𝑠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外提到</a:t>
                </a:r>
                <a:r>
                  <a:rPr lang="en-US" altLang="zh-CN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L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的前置结点；但如果</a:t>
                </a:r>
                <a14:m>
                  <m:oMath xmlns:m="http://schemas.openxmlformats.org/officeDocument/2006/math"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𝑠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的运算对象（</a:t>
                </a:r>
                <a:r>
                  <a:rPr lang="en-US" altLang="zh-CN" sz="1800" b="0" dirty="0"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𝐵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或</a:t>
                </a:r>
                <a14:m>
                  <m:oMath xmlns:m="http://schemas.openxmlformats.org/officeDocument/2006/math"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𝐶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）</a:t>
                </a:r>
                <a:r>
                  <a:rPr lang="zh-CN" altLang="en-US" sz="18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在</a:t>
                </a:r>
                <a:r>
                  <a:rPr lang="en-US" altLang="zh-CN" sz="18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L</a:t>
                </a:r>
                <a:r>
                  <a:rPr lang="zh-CN" altLang="en-US" sz="18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中定值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，那么只有当这些定值代码都外提到前置结点中时，才可能把</a:t>
                </a:r>
                <a14:m>
                  <m:oMath xmlns:m="http://schemas.openxmlformats.org/officeDocument/2006/math"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𝑠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外提。</a:t>
                </a:r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8" name="TextBox 8">
                <a:extLst>
                  <a:ext uri="{FF2B5EF4-FFF2-40B4-BE49-F238E27FC236}">
                    <a16:creationId xmlns:a16="http://schemas.microsoft.com/office/drawing/2014/main" id="{398A48D4-3200-40AE-938F-E2F3860CDC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9511" y="980728"/>
                <a:ext cx="8856979" cy="5518562"/>
              </a:xfrm>
              <a:prstGeom prst="rect">
                <a:avLst/>
              </a:prstGeom>
              <a:blipFill>
                <a:blip r:embed="rId3"/>
                <a:stretch>
                  <a:fillRect l="-619" r="-619" b="-884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643946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44016" y="557521"/>
            <a:ext cx="89147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第十章 代码优化</a:t>
            </a: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49</a:t>
            </a:fld>
            <a:endParaRPr lang="en-US" dirty="0"/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B3A6E021-B61D-4A35-A52C-B625E50FDD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9258" y="1159685"/>
            <a:ext cx="4342742" cy="38534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10.1 </a:t>
            </a:r>
            <a:r>
              <a:rPr lang="zh-CN" altLang="en-US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概述</a:t>
            </a:r>
            <a:endParaRPr lang="en-US" altLang="zh-CN" sz="20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10.2 </a:t>
            </a:r>
            <a:r>
              <a:rPr lang="zh-CN" altLang="en-US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局部优化</a:t>
            </a:r>
            <a:endParaRPr lang="en-US" altLang="zh-CN" sz="20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10.2.1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基本块及流图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10.2.2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基本块的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DAG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表示及其应用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10.3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循环优化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10.3.1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代码外提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10.3.2 </a:t>
            </a:r>
            <a:r>
              <a:rPr lang="zh-CN" altLang="en-US" sz="18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强度削弱</a:t>
            </a:r>
            <a:endParaRPr lang="en-US" altLang="zh-CN" sz="1800" b="0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10.3.3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删除归纳变量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" name="TextBox 8">
            <a:extLst>
              <a:ext uri="{FF2B5EF4-FFF2-40B4-BE49-F238E27FC236}">
                <a16:creationId xmlns:a16="http://schemas.microsoft.com/office/drawing/2014/main" id="{F7539282-C020-4A6E-977E-03EC67263F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44008" y="1159685"/>
            <a:ext cx="4342742" cy="32748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10.4 </a:t>
            </a:r>
            <a:r>
              <a:rPr lang="zh-CN" altLang="en-US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数据流分析</a:t>
            </a:r>
            <a:endParaRPr lang="en-US" altLang="zh-CN" sz="20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10.4.1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任意路径数据流分析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10.4.2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全路径数据流分析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10.4.3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数据流问题的分类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10.4.4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其它主要数据流问题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10.4.5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利用数据流信息进行全局优化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0051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557521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10.1 </a:t>
            </a:r>
            <a:r>
              <a:rPr lang="zh-CN" altLang="en-US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概述</a:t>
            </a: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5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35496" y="35913"/>
            <a:ext cx="1175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10.1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概述</a:t>
            </a:r>
          </a:p>
        </p:txBody>
      </p:sp>
      <p:sp>
        <p:nvSpPr>
          <p:cNvPr id="34" name="TextBox 8">
            <a:extLst>
              <a:ext uri="{FF2B5EF4-FFF2-40B4-BE49-F238E27FC236}">
                <a16:creationId xmlns:a16="http://schemas.microsoft.com/office/drawing/2014/main" id="{95CDE4C1-5E0A-47B2-907C-DF8E26E722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512" y="1052736"/>
            <a:ext cx="8856984" cy="19169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zh-CN" altLang="en-US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优化原则</a:t>
            </a:r>
            <a:endParaRPr lang="zh-CN" altLang="en-US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1" indent="-384175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zh-CN" altLang="en-US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等价原则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：经过优化的代码不应改变程序运行的结果。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1" indent="-384175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zh-CN" altLang="en-US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有效原则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：使优化后所产生的目标代码运行时间较短，占用的存储空间较小。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1" indent="-384175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zh-CN" altLang="en-US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合算原则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：应尽可能以较低的代价取得较好的优化效果。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330479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557521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10.3.2 </a:t>
            </a:r>
            <a:r>
              <a:rPr lang="zh-CN" altLang="en-US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强度削弱</a:t>
            </a: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>
          <a:xfrm>
            <a:off x="6457950" y="6448251"/>
            <a:ext cx="2057400" cy="365125"/>
          </a:xfrm>
        </p:spPr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50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35496" y="35913"/>
            <a:ext cx="1827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10.3.2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强度削弱</a:t>
            </a:r>
          </a:p>
        </p:txBody>
      </p:sp>
      <p:sp>
        <p:nvSpPr>
          <p:cNvPr id="128" name="TextBox 8">
            <a:extLst>
              <a:ext uri="{FF2B5EF4-FFF2-40B4-BE49-F238E27FC236}">
                <a16:creationId xmlns:a16="http://schemas.microsoft.com/office/drawing/2014/main" id="{398A48D4-3200-40AE-938F-E2F3860CDC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511" y="1268760"/>
            <a:ext cx="8856979" cy="1446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zh-CN" altLang="en-US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强度削弱</a:t>
            </a:r>
            <a:r>
              <a:rPr lang="zh-CN" altLang="en-US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：指把程序中执行时间较长的运算替换为执行时间较短的运算。</a:t>
            </a:r>
            <a:endParaRPr lang="en-US" altLang="zh-CN" sz="20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571500" indent="-2857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乘法替换为递归加法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571500" indent="-2857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变量替换为常量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291500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51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35496" y="35913"/>
            <a:ext cx="1827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10.3.2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强度削弱</a:t>
            </a:r>
          </a:p>
        </p:txBody>
      </p:sp>
      <p:sp>
        <p:nvSpPr>
          <p:cNvPr id="109" name="TextBox 8">
            <a:extLst>
              <a:ext uri="{FF2B5EF4-FFF2-40B4-BE49-F238E27FC236}">
                <a16:creationId xmlns:a16="http://schemas.microsoft.com/office/drawing/2014/main" id="{445BB5B7-DF8F-414A-86B6-AA4FAD8781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520" y="476672"/>
            <a:ext cx="8568952" cy="499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0" indent="0">
              <a:lnSpc>
                <a:spcPct val="150000"/>
              </a:lnSpc>
              <a:spcBef>
                <a:spcPct val="20000"/>
              </a:spcBef>
              <a:buClrTx/>
            </a:pPr>
            <a:r>
              <a:rPr lang="en-US" altLang="zh-CN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【</a:t>
            </a:r>
            <a:r>
              <a:rPr lang="zh-CN" altLang="en-US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例</a:t>
            </a:r>
            <a:r>
              <a:rPr lang="en-US" altLang="zh-CN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10.14】</a:t>
            </a:r>
            <a:r>
              <a:rPr lang="zh-CN" altLang="en-US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强度削弱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263F4F64-2DB6-4648-A4D5-F4F6BC3E7F0C}"/>
              </a:ext>
            </a:extLst>
          </p:cNvPr>
          <p:cNvGrpSpPr/>
          <p:nvPr/>
        </p:nvGrpSpPr>
        <p:grpSpPr>
          <a:xfrm>
            <a:off x="524747" y="760487"/>
            <a:ext cx="2676986" cy="5903382"/>
            <a:chOff x="4355976" y="869664"/>
            <a:chExt cx="2676986" cy="590338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矩形 32">
                  <a:extLst>
                    <a:ext uri="{FF2B5EF4-FFF2-40B4-BE49-F238E27FC236}">
                      <a16:creationId xmlns:a16="http://schemas.microsoft.com/office/drawing/2014/main" id="{16BC03E6-56FB-4C09-A288-7215A9E55832}"/>
                    </a:ext>
                  </a:extLst>
                </p:cNvPr>
                <p:cNvSpPr/>
                <p:nvPr/>
              </p:nvSpPr>
              <p:spPr bwMode="auto">
                <a:xfrm>
                  <a:off x="4355976" y="1203551"/>
                  <a:ext cx="2664286" cy="317996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rtlCol="0" anchor="ctr"/>
                <a:lstStyle/>
                <a:p>
                  <a:pPr eaLnBrk="1" hangingPunct="1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oMath>
                    </m:oMathPara>
                  </a14:m>
                  <a:endParaRPr lang="zh-CN" altLang="en-US" b="0" i="1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33" name="矩形 32">
                  <a:extLst>
                    <a:ext uri="{FF2B5EF4-FFF2-40B4-BE49-F238E27FC236}">
                      <a16:creationId xmlns:a16="http://schemas.microsoft.com/office/drawing/2014/main" id="{16BC03E6-56FB-4C09-A288-7215A9E5583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355976" y="1203551"/>
                  <a:ext cx="2664286" cy="317996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矩形 33">
                  <a:extLst>
                    <a:ext uri="{FF2B5EF4-FFF2-40B4-BE49-F238E27FC236}">
                      <a16:creationId xmlns:a16="http://schemas.microsoft.com/office/drawing/2014/main" id="{D72379A0-295F-412D-A342-A6B6C4E15963}"/>
                    </a:ext>
                  </a:extLst>
                </p:cNvPr>
                <p:cNvSpPr/>
                <p:nvPr/>
              </p:nvSpPr>
              <p:spPr>
                <a:xfrm>
                  <a:off x="6521307" y="869664"/>
                  <a:ext cx="481735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34" name="矩形 33">
                  <a:extLst>
                    <a:ext uri="{FF2B5EF4-FFF2-40B4-BE49-F238E27FC236}">
                      <a16:creationId xmlns:a16="http://schemas.microsoft.com/office/drawing/2014/main" id="{D72379A0-295F-412D-A342-A6B6C4E1596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21307" y="869664"/>
                  <a:ext cx="481735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6" name="直接箭头连接符 35">
              <a:extLst>
                <a:ext uri="{FF2B5EF4-FFF2-40B4-BE49-F238E27FC236}">
                  <a16:creationId xmlns:a16="http://schemas.microsoft.com/office/drawing/2014/main" id="{AE854E13-D66A-4A20-8D22-E9E6787FFCE2}"/>
                </a:ext>
              </a:extLst>
            </p:cNvPr>
            <p:cNvCxnSpPr>
              <a:cxnSpLocks/>
              <a:endCxn id="33" idx="0"/>
            </p:cNvCxnSpPr>
            <p:nvPr/>
          </p:nvCxnSpPr>
          <p:spPr>
            <a:xfrm>
              <a:off x="5688119" y="982903"/>
              <a:ext cx="0" cy="22064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连接符: 肘形 37">
              <a:extLst>
                <a:ext uri="{FF2B5EF4-FFF2-40B4-BE49-F238E27FC236}">
                  <a16:creationId xmlns:a16="http://schemas.microsoft.com/office/drawing/2014/main" id="{DA9FEED0-A351-4216-B90C-61CF77007FE8}"/>
                </a:ext>
              </a:extLst>
            </p:cNvPr>
            <p:cNvCxnSpPr>
              <a:cxnSpLocks/>
              <a:stCxn id="39" idx="3"/>
              <a:endCxn id="42" idx="3"/>
            </p:cNvCxnSpPr>
            <p:nvPr/>
          </p:nvCxnSpPr>
          <p:spPr>
            <a:xfrm>
              <a:off x="7020262" y="3388350"/>
              <a:ext cx="12700" cy="3225698"/>
            </a:xfrm>
            <a:prstGeom prst="bentConnector3">
              <a:avLst>
                <a:gd name="adj1" fmla="val 1800000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矩形 38">
                  <a:extLst>
                    <a:ext uri="{FF2B5EF4-FFF2-40B4-BE49-F238E27FC236}">
                      <a16:creationId xmlns:a16="http://schemas.microsoft.com/office/drawing/2014/main" id="{C36977A0-8D66-47AA-A673-B4A37EDDEF8A}"/>
                    </a:ext>
                  </a:extLst>
                </p:cNvPr>
                <p:cNvSpPr/>
                <p:nvPr/>
              </p:nvSpPr>
              <p:spPr bwMode="auto">
                <a:xfrm>
                  <a:off x="4355976" y="3203684"/>
                  <a:ext cx="2664286" cy="369332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rtlCol="0" anchor="ctr"/>
                <a:lstStyle/>
                <a:p>
                  <a:pPr eaLnBrk="1" hangingPunct="1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𝑖𝑓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&gt;10</m:t>
                            </m:r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𝑔𝑜𝑡𝑜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 (15)</m:t>
                        </m:r>
                      </m:oMath>
                    </m:oMathPara>
                  </a14:m>
                  <a:endParaRPr lang="zh-CN" altLang="en-US" b="0" i="1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39" name="矩形 38">
                  <a:extLst>
                    <a:ext uri="{FF2B5EF4-FFF2-40B4-BE49-F238E27FC236}">
                      <a16:creationId xmlns:a16="http://schemas.microsoft.com/office/drawing/2014/main" id="{C36977A0-8D66-47AA-A673-B4A37EDDEF8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355976" y="3203684"/>
                  <a:ext cx="2664286" cy="369332"/>
                </a:xfrm>
                <a:prstGeom prst="rect">
                  <a:avLst/>
                </a:prstGeom>
                <a:blipFill>
                  <a:blip r:embed="rId5"/>
                  <a:stretch>
                    <a:fillRect r="-228" b="-12903"/>
                  </a:stretch>
                </a:blip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矩形 39">
                  <a:extLst>
                    <a:ext uri="{FF2B5EF4-FFF2-40B4-BE49-F238E27FC236}">
                      <a16:creationId xmlns:a16="http://schemas.microsoft.com/office/drawing/2014/main" id="{43F612AD-A4CE-4FEE-868F-76214024D814}"/>
                    </a:ext>
                  </a:extLst>
                </p:cNvPr>
                <p:cNvSpPr/>
                <p:nvPr/>
              </p:nvSpPr>
              <p:spPr>
                <a:xfrm>
                  <a:off x="6521307" y="2893928"/>
                  <a:ext cx="48705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0" name="矩形 39">
                  <a:extLst>
                    <a:ext uri="{FF2B5EF4-FFF2-40B4-BE49-F238E27FC236}">
                      <a16:creationId xmlns:a16="http://schemas.microsoft.com/office/drawing/2014/main" id="{43F612AD-A4CE-4FEE-868F-76214024D81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21307" y="2893928"/>
                  <a:ext cx="487056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矩形 40">
                  <a:extLst>
                    <a:ext uri="{FF2B5EF4-FFF2-40B4-BE49-F238E27FC236}">
                      <a16:creationId xmlns:a16="http://schemas.microsoft.com/office/drawing/2014/main" id="{BC3B7329-2A46-4055-B8D0-9D99B6CE1425}"/>
                    </a:ext>
                  </a:extLst>
                </p:cNvPr>
                <p:cNvSpPr/>
                <p:nvPr/>
              </p:nvSpPr>
              <p:spPr bwMode="auto">
                <a:xfrm>
                  <a:off x="4355976" y="3806963"/>
                  <a:ext cx="2664286" cy="2263440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rtlCol="0" anchor="t" anchorCtr="0"/>
                <a:lstStyle/>
                <a:p>
                  <a:pPr eaLnBrk="1" hangingPunct="1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CN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e>
                        </m:d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zh-CN" altLang="en-US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=10∗</m:t>
                        </m:r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oMath>
                    </m:oMathPara>
                  </a14:m>
                  <a:endParaRPr lang="zh-CN" altLang="en-US" i="1" dirty="0">
                    <a:solidFill>
                      <a:srgbClr val="0000FF"/>
                    </a:solidFill>
                    <a:latin typeface="Cambria Math" panose="02040503050406030204" pitchFamily="18" charset="0"/>
                  </a:endParaRPr>
                </a:p>
                <a:p>
                  <a:pPr eaLnBrk="1" hangingPunct="1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e>
                        </m:d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zh-CN" alt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zh-CN" alt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zh-CN" alt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i="1" dirty="0">
                    <a:latin typeface="Cambria Math" panose="02040503050406030204" pitchFamily="18" charset="0"/>
                  </a:endParaRPr>
                </a:p>
                <a:p>
                  <a:pPr eaLnBrk="1" hangingPunct="1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CN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8</m:t>
                            </m:r>
                          </m:e>
                        </m:d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zh-CN" altLang="en-US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=10∗</m:t>
                        </m:r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oMath>
                    </m:oMathPara>
                  </a14:m>
                  <a:endParaRPr lang="zh-CN" altLang="en-US" i="1" dirty="0">
                    <a:solidFill>
                      <a:srgbClr val="0000FF"/>
                    </a:solidFill>
                    <a:latin typeface="Cambria Math" panose="02040503050406030204" pitchFamily="18" charset="0"/>
                  </a:endParaRPr>
                </a:p>
                <a:p>
                  <a:pPr eaLnBrk="1" hangingPunct="1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9</m:t>
                            </m:r>
                          </m:e>
                        </m:d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zh-CN" alt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7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zh-CN" alt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zh-CN" alt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zh-CN" altLang="en-US" i="1" dirty="0">
                    <a:latin typeface="Cambria Math" panose="02040503050406030204" pitchFamily="18" charset="0"/>
                  </a:endParaRPr>
                </a:p>
                <a:p>
                  <a:pPr eaLnBrk="1" hangingPunct="1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11</m:t>
                            </m:r>
                          </m:e>
                        </m:d>
                        <m:sSub>
                          <m:sSubPr>
                            <m:ctrlPr>
                              <a:rPr lang="zh-CN" alt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9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zh-CN" alt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zh-CN" alt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 dirty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i="1" dirty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altLang="zh-CN" i="1" dirty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altLang="zh-CN" i="1" dirty="0">
                    <a:latin typeface="Cambria Math" panose="02040503050406030204" pitchFamily="18" charset="0"/>
                  </a:endParaRPr>
                </a:p>
                <a:p>
                  <a:pPr eaLnBrk="1" hangingPunct="1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12</m:t>
                            </m:r>
                          </m:e>
                        </m:d>
                        <m:sSub>
                          <m:sSubPr>
                            <m:ctrlPr>
                              <a:rPr lang="zh-CN" alt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8</m:t>
                            </m:r>
                          </m:sub>
                        </m:s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[</m:t>
                        </m:r>
                        <m:sSub>
                          <m:sSubPr>
                            <m:ctrlPr>
                              <a:rPr lang="zh-CN" alt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7</m:t>
                            </m:r>
                          </m:sub>
                        </m:s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]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zh-CN" alt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9</m:t>
                            </m:r>
                          </m:sub>
                        </m:s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+1</m:t>
                        </m:r>
                      </m:oMath>
                    </m:oMathPara>
                  </a14:m>
                  <a:endParaRPr lang="en-US" altLang="zh-CN" b="0" i="1" dirty="0">
                    <a:latin typeface="Cambria Math" panose="02040503050406030204" pitchFamily="18" charset="0"/>
                  </a:endParaRPr>
                </a:p>
                <a:p>
                  <a:pPr eaLnBrk="1" hangingPunct="1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CN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13</m:t>
                            </m:r>
                          </m:e>
                        </m:d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oMath>
                    </m:oMathPara>
                  </a14:m>
                  <a:endParaRPr lang="zh-CN" altLang="en-US" i="1" dirty="0">
                    <a:solidFill>
                      <a:srgbClr val="FF0000"/>
                    </a:solidFill>
                    <a:latin typeface="Cambria Math" panose="02040503050406030204" pitchFamily="18" charset="0"/>
                  </a:endParaRPr>
                </a:p>
                <a:p>
                  <a:pPr eaLnBrk="1" hangingPunct="1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14</m:t>
                            </m:r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𝑔𝑜𝑡𝑜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i="1" dirty="0">
                    <a:latin typeface="Cambria Math" panose="02040503050406030204" pitchFamily="18" charset="0"/>
                  </a:endParaRPr>
                </a:p>
                <a:p>
                  <a:pPr eaLnBrk="1" hangingPunct="1"/>
                  <a:endParaRPr lang="zh-CN" altLang="en-US" i="1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41" name="矩形 40">
                  <a:extLst>
                    <a:ext uri="{FF2B5EF4-FFF2-40B4-BE49-F238E27FC236}">
                      <a16:creationId xmlns:a16="http://schemas.microsoft.com/office/drawing/2014/main" id="{BC3B7329-2A46-4055-B8D0-9D99B6CE142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355976" y="3806963"/>
                  <a:ext cx="2664286" cy="2263440"/>
                </a:xfrm>
                <a:prstGeom prst="rect">
                  <a:avLst/>
                </a:prstGeom>
                <a:blipFill>
                  <a:blip r:embed="rId7"/>
                  <a:stretch>
                    <a:fillRect b="-2949"/>
                  </a:stretch>
                </a:blip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矩形 41">
                  <a:extLst>
                    <a:ext uri="{FF2B5EF4-FFF2-40B4-BE49-F238E27FC236}">
                      <a16:creationId xmlns:a16="http://schemas.microsoft.com/office/drawing/2014/main" id="{F1815C58-3237-4E10-83F2-E3D0522E15BF}"/>
                    </a:ext>
                  </a:extLst>
                </p:cNvPr>
                <p:cNvSpPr/>
                <p:nvPr/>
              </p:nvSpPr>
              <p:spPr bwMode="auto">
                <a:xfrm>
                  <a:off x="4355976" y="6455050"/>
                  <a:ext cx="2664286" cy="317996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rtlCol="0" anchor="ctr"/>
                <a:lstStyle/>
                <a:p>
                  <a:pPr eaLnBrk="1" hangingPunct="1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15</m:t>
                            </m:r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 ……</m:t>
                        </m:r>
                      </m:oMath>
                    </m:oMathPara>
                  </a14:m>
                  <a:endParaRPr lang="zh-CN" altLang="en-US" b="0" i="1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42" name="矩形 41">
                  <a:extLst>
                    <a:ext uri="{FF2B5EF4-FFF2-40B4-BE49-F238E27FC236}">
                      <a16:creationId xmlns:a16="http://schemas.microsoft.com/office/drawing/2014/main" id="{F1815C58-3237-4E10-83F2-E3D0522E15B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355976" y="6455050"/>
                  <a:ext cx="2664286" cy="317996"/>
                </a:xfrm>
                <a:prstGeom prst="rect">
                  <a:avLst/>
                </a:prstGeom>
                <a:blipFill>
                  <a:blip r:embed="rId8"/>
                  <a:stretch>
                    <a:fillRect b="-1852"/>
                  </a:stretch>
                </a:blip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矩形 42">
                  <a:extLst>
                    <a:ext uri="{FF2B5EF4-FFF2-40B4-BE49-F238E27FC236}">
                      <a16:creationId xmlns:a16="http://schemas.microsoft.com/office/drawing/2014/main" id="{507375C4-C041-411C-8165-825ABFD1F9EB}"/>
                    </a:ext>
                  </a:extLst>
                </p:cNvPr>
                <p:cNvSpPr/>
                <p:nvPr/>
              </p:nvSpPr>
              <p:spPr>
                <a:xfrm>
                  <a:off x="6521307" y="3491716"/>
                  <a:ext cx="48705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3" name="矩形 42">
                  <a:extLst>
                    <a:ext uri="{FF2B5EF4-FFF2-40B4-BE49-F238E27FC236}">
                      <a16:creationId xmlns:a16="http://schemas.microsoft.com/office/drawing/2014/main" id="{507375C4-C041-411C-8165-825ABFD1F9E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21307" y="3491716"/>
                  <a:ext cx="487056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4" name="直接箭头连接符 43">
              <a:extLst>
                <a:ext uri="{FF2B5EF4-FFF2-40B4-BE49-F238E27FC236}">
                  <a16:creationId xmlns:a16="http://schemas.microsoft.com/office/drawing/2014/main" id="{60F0D85C-82DD-4BE3-9D7A-770B262DD0B6}"/>
                </a:ext>
              </a:extLst>
            </p:cNvPr>
            <p:cNvCxnSpPr>
              <a:cxnSpLocks/>
              <a:stCxn id="33" idx="2"/>
              <a:endCxn id="49" idx="0"/>
            </p:cNvCxnSpPr>
            <p:nvPr/>
          </p:nvCxnSpPr>
          <p:spPr>
            <a:xfrm>
              <a:off x="5688119" y="1521547"/>
              <a:ext cx="0" cy="20319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连接符: 肘形 44">
              <a:extLst>
                <a:ext uri="{FF2B5EF4-FFF2-40B4-BE49-F238E27FC236}">
                  <a16:creationId xmlns:a16="http://schemas.microsoft.com/office/drawing/2014/main" id="{5763F193-5A99-4DC6-893B-4C8EEECF2742}"/>
                </a:ext>
              </a:extLst>
            </p:cNvPr>
            <p:cNvCxnSpPr>
              <a:cxnSpLocks/>
              <a:stCxn id="41" idx="2"/>
              <a:endCxn id="39" idx="1"/>
            </p:cNvCxnSpPr>
            <p:nvPr/>
          </p:nvCxnSpPr>
          <p:spPr>
            <a:xfrm rot="5400000" flipH="1">
              <a:off x="3681021" y="4063306"/>
              <a:ext cx="2682053" cy="1332143"/>
            </a:xfrm>
            <a:prstGeom prst="bentConnector4">
              <a:avLst>
                <a:gd name="adj1" fmla="val -8523"/>
                <a:gd name="adj2" fmla="val 117160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箭头连接符 45">
              <a:extLst>
                <a:ext uri="{FF2B5EF4-FFF2-40B4-BE49-F238E27FC236}">
                  <a16:creationId xmlns:a16="http://schemas.microsoft.com/office/drawing/2014/main" id="{0DE996C8-8642-4CA4-BC67-63AFB40A811E}"/>
                </a:ext>
              </a:extLst>
            </p:cNvPr>
            <p:cNvCxnSpPr>
              <a:cxnSpLocks/>
              <a:stCxn id="39" idx="2"/>
              <a:endCxn id="41" idx="0"/>
            </p:cNvCxnSpPr>
            <p:nvPr/>
          </p:nvCxnSpPr>
          <p:spPr>
            <a:xfrm>
              <a:off x="5688119" y="3573016"/>
              <a:ext cx="0" cy="23394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矩形 48">
                  <a:extLst>
                    <a:ext uri="{FF2B5EF4-FFF2-40B4-BE49-F238E27FC236}">
                      <a16:creationId xmlns:a16="http://schemas.microsoft.com/office/drawing/2014/main" id="{356AF4E0-3719-4D79-A637-178C47CFA9D2}"/>
                    </a:ext>
                  </a:extLst>
                </p:cNvPr>
                <p:cNvSpPr/>
                <p:nvPr/>
              </p:nvSpPr>
              <p:spPr bwMode="auto">
                <a:xfrm>
                  <a:off x="4355976" y="1724746"/>
                  <a:ext cx="2664286" cy="1200198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rtlCol="0" anchor="t" anchorCtr="0"/>
                <a:lstStyle/>
                <a:p>
                  <a:pPr eaLnBrk="1" hangingPunct="1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d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zh-CN" alt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=2∗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𝑗</m:t>
                        </m:r>
                      </m:oMath>
                    </m:oMathPara>
                  </a14:m>
                  <a:endParaRPr lang="en-US" altLang="zh-CN" i="1" dirty="0">
                    <a:latin typeface="Cambria Math" panose="02040503050406030204" pitchFamily="18" charset="0"/>
                  </a:endParaRPr>
                </a:p>
                <a:p>
                  <a:pPr eaLnBrk="1" hangingPunct="1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6</m:t>
                            </m:r>
                          </m:e>
                        </m:d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zh-CN" alt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𝑎𝑑𝑑𝑟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−11</m:t>
                        </m:r>
                      </m:oMath>
                    </m:oMathPara>
                  </a14:m>
                  <a:endParaRPr lang="zh-CN" altLang="en-US" i="1" dirty="0">
                    <a:latin typeface="Cambria Math" panose="02040503050406030204" pitchFamily="18" charset="0"/>
                  </a:endParaRPr>
                </a:p>
                <a:p>
                  <a:pPr eaLnBrk="1" hangingPunct="1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7</m:t>
                            </m:r>
                          </m:e>
                        </m:d>
                        <m:sSub>
                          <m:sSubPr>
                            <m:ctrlPr>
                              <a:rPr lang="zh-CN" alt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=2∗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𝑗</m:t>
                        </m:r>
                      </m:oMath>
                    </m:oMathPara>
                  </a14:m>
                  <a:endParaRPr lang="en-US" altLang="zh-CN" i="1" dirty="0">
                    <a:latin typeface="Cambria Math" panose="02040503050406030204" pitchFamily="18" charset="0"/>
                  </a:endParaRPr>
                </a:p>
                <a:p>
                  <a:pPr eaLnBrk="1" hangingPunct="1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</m:d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zh-CN" alt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8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𝑎𝑑𝑑𝑟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−11</m:t>
                        </m:r>
                      </m:oMath>
                    </m:oMathPara>
                  </a14:m>
                  <a:endParaRPr lang="en-US" altLang="zh-CN" i="1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49" name="矩形 48">
                  <a:extLst>
                    <a:ext uri="{FF2B5EF4-FFF2-40B4-BE49-F238E27FC236}">
                      <a16:creationId xmlns:a16="http://schemas.microsoft.com/office/drawing/2014/main" id="{356AF4E0-3719-4D79-A637-178C47CFA9D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355976" y="1724746"/>
                  <a:ext cx="2664286" cy="1200198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3" name="直接箭头连接符 52">
              <a:extLst>
                <a:ext uri="{FF2B5EF4-FFF2-40B4-BE49-F238E27FC236}">
                  <a16:creationId xmlns:a16="http://schemas.microsoft.com/office/drawing/2014/main" id="{14143015-0CF6-433E-9C05-0D89B40CC550}"/>
                </a:ext>
              </a:extLst>
            </p:cNvPr>
            <p:cNvCxnSpPr>
              <a:cxnSpLocks/>
              <a:stCxn id="49" idx="2"/>
              <a:endCxn id="39" idx="0"/>
            </p:cNvCxnSpPr>
            <p:nvPr/>
          </p:nvCxnSpPr>
          <p:spPr>
            <a:xfrm>
              <a:off x="5688119" y="2924944"/>
              <a:ext cx="0" cy="27874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矩形 55">
                  <a:extLst>
                    <a:ext uri="{FF2B5EF4-FFF2-40B4-BE49-F238E27FC236}">
                      <a16:creationId xmlns:a16="http://schemas.microsoft.com/office/drawing/2014/main" id="{5F432119-F6F3-4CBB-A02D-B1F10835CEB2}"/>
                    </a:ext>
                  </a:extLst>
                </p:cNvPr>
                <p:cNvSpPr/>
                <p:nvPr/>
              </p:nvSpPr>
              <p:spPr>
                <a:xfrm>
                  <a:off x="6521307" y="1423107"/>
                  <a:ext cx="48705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56" name="矩形 55">
                  <a:extLst>
                    <a:ext uri="{FF2B5EF4-FFF2-40B4-BE49-F238E27FC236}">
                      <a16:creationId xmlns:a16="http://schemas.microsoft.com/office/drawing/2014/main" id="{5F432119-F6F3-4CBB-A02D-B1F10835CEB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21307" y="1423107"/>
                  <a:ext cx="487056" cy="369332"/>
                </a:xfrm>
                <a:prstGeom prst="rect">
                  <a:avLst/>
                </a:prstGeom>
                <a:blipFill>
                  <a:blip r:embed="rId11"/>
                  <a:stretch>
                    <a:fillRect b="-1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8">
                <a:extLst>
                  <a:ext uri="{FF2B5EF4-FFF2-40B4-BE49-F238E27FC236}">
                    <a16:creationId xmlns:a16="http://schemas.microsoft.com/office/drawing/2014/main" id="{B37153D6-4D82-41A3-A0DA-5073DF2DBFE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758724" y="850302"/>
                <a:ext cx="5205763" cy="40504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342900" indent="-3429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>
                  <a:lnSpc>
                    <a:spcPct val="150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p"/>
                </a:pP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{</m:t>
                    </m:r>
                    <m:sSub>
                      <m:sSubPr>
                        <m:ctrlP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0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CN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}</m:t>
                    </m:r>
                  </m:oMath>
                </a14:m>
                <a:r>
                  <a:rPr lang="zh-CN" altLang="en-US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是循环，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CN" sz="20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是入口结点。</a:t>
                </a:r>
                <a:endParaRPr lang="en-US" altLang="zh-CN" sz="2000" b="0" dirty="0">
                  <a:solidFill>
                    <a:srgbClr val="FF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571500" indent="-285750">
                  <a:lnSpc>
                    <a:spcPct val="150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Ø"/>
                </a:pP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（</a:t>
                </a:r>
                <a:r>
                  <a:rPr lang="en-US" altLang="zh-CN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13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）中的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𝑖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是一个递归赋值的变量，每循环一次，其值</a:t>
                </a:r>
                <a:r>
                  <a:rPr lang="zh-CN" altLang="en-US" sz="18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增加常量</a:t>
                </a:r>
                <a:r>
                  <a:rPr lang="en-US" altLang="zh-CN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1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。</a:t>
                </a:r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571500" indent="-285750">
                  <a:lnSpc>
                    <a:spcPct val="150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Ø"/>
                </a:pP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（</a:t>
                </a:r>
                <a:r>
                  <a:rPr lang="en-US" altLang="zh-CN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4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）和（</a:t>
                </a:r>
                <a:r>
                  <a:rPr lang="en-US" altLang="zh-CN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8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）中的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1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 dirty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CN" sz="1800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1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 dirty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CN" sz="1800" b="0" i="1" dirty="0"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要引用</a:t>
                </a:r>
                <a14:m>
                  <m:oMath xmlns:m="http://schemas.openxmlformats.org/officeDocument/2006/math">
                    <m:r>
                      <a:rPr lang="en-US" altLang="zh-CN" sz="1800" b="0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点值，且都是</a:t>
                </a:r>
                <a14:m>
                  <m:oMath xmlns:m="http://schemas.openxmlformats.org/officeDocument/2006/math">
                    <m:r>
                      <a:rPr lang="en-US" altLang="zh-CN" sz="1800" b="0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的</a:t>
                </a:r>
                <a:r>
                  <a:rPr lang="zh-CN" altLang="en-US" sz="18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线性函数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。</a:t>
                </a:r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571500" indent="-285750">
                  <a:lnSpc>
                    <a:spcPct val="150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Ø"/>
                </a:pP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即每循环一次，</a:t>
                </a:r>
                <a14:m>
                  <m:oMath xmlns:m="http://schemas.openxmlformats.org/officeDocument/2006/math"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𝑖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增加常量</a:t>
                </a:r>
                <a:r>
                  <a:rPr lang="en-US" altLang="zh-CN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1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1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 dirty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CN" sz="1800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1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 dirty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CN" sz="1800" b="0" i="1" dirty="0"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增加常量</a:t>
                </a:r>
                <a:r>
                  <a:rPr lang="en-US" altLang="zh-CN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10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。</a:t>
                </a:r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571500" indent="-285750">
                  <a:lnSpc>
                    <a:spcPct val="150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Ø"/>
                </a:pPr>
                <a:r>
                  <a:rPr lang="zh-CN" altLang="en-US" sz="18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优化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：把（</a:t>
                </a:r>
                <a:r>
                  <a:rPr lang="en-US" altLang="zh-CN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4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）和（</a:t>
                </a:r>
                <a:r>
                  <a:rPr lang="en-US" altLang="zh-CN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8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）外提，在（</a:t>
                </a:r>
                <a:r>
                  <a:rPr lang="en-US" altLang="zh-CN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13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）后面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1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 dirty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CN" sz="1800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1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 dirty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CN" sz="1800" b="0" i="1" dirty="0"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增</a:t>
                </a:r>
                <a:r>
                  <a:rPr lang="en-US" altLang="zh-CN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10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。</a:t>
                </a:r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5" name="TextBox 8">
                <a:extLst>
                  <a:ext uri="{FF2B5EF4-FFF2-40B4-BE49-F238E27FC236}">
                    <a16:creationId xmlns:a16="http://schemas.microsoft.com/office/drawing/2014/main" id="{B37153D6-4D82-41A3-A0DA-5073DF2DBF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758724" y="850302"/>
                <a:ext cx="5205763" cy="4050468"/>
              </a:xfrm>
              <a:prstGeom prst="rect">
                <a:avLst/>
              </a:prstGeom>
              <a:blipFill>
                <a:blip r:embed="rId12"/>
                <a:stretch>
                  <a:fillRect l="-1054" r="-703" b="-1353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6792903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52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35496" y="35913"/>
            <a:ext cx="1827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10.3.2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强度削弱</a:t>
            </a:r>
          </a:p>
        </p:txBody>
      </p:sp>
      <p:sp>
        <p:nvSpPr>
          <p:cNvPr id="109" name="TextBox 8">
            <a:extLst>
              <a:ext uri="{FF2B5EF4-FFF2-40B4-BE49-F238E27FC236}">
                <a16:creationId xmlns:a16="http://schemas.microsoft.com/office/drawing/2014/main" id="{445BB5B7-DF8F-414A-86B6-AA4FAD8781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520" y="476672"/>
            <a:ext cx="8568952" cy="499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0" indent="0">
              <a:lnSpc>
                <a:spcPct val="150000"/>
              </a:lnSpc>
              <a:spcBef>
                <a:spcPct val="20000"/>
              </a:spcBef>
              <a:buClrTx/>
            </a:pPr>
            <a:r>
              <a:rPr lang="en-US" altLang="zh-CN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【</a:t>
            </a:r>
            <a:r>
              <a:rPr lang="zh-CN" altLang="en-US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例</a:t>
            </a:r>
            <a:r>
              <a:rPr lang="en-US" altLang="zh-CN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10.14】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强度削弱</a:t>
            </a:r>
            <a:endParaRPr lang="en-US" altLang="zh-CN" sz="1800" b="0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263F4F64-2DB6-4648-A4D5-F4F6BC3E7F0C}"/>
              </a:ext>
            </a:extLst>
          </p:cNvPr>
          <p:cNvGrpSpPr/>
          <p:nvPr/>
        </p:nvGrpSpPr>
        <p:grpSpPr>
          <a:xfrm>
            <a:off x="524747" y="760487"/>
            <a:ext cx="2676986" cy="5903382"/>
            <a:chOff x="4355976" y="869664"/>
            <a:chExt cx="2676986" cy="590338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矩形 32">
                  <a:extLst>
                    <a:ext uri="{FF2B5EF4-FFF2-40B4-BE49-F238E27FC236}">
                      <a16:creationId xmlns:a16="http://schemas.microsoft.com/office/drawing/2014/main" id="{16BC03E6-56FB-4C09-A288-7215A9E55832}"/>
                    </a:ext>
                  </a:extLst>
                </p:cNvPr>
                <p:cNvSpPr/>
                <p:nvPr/>
              </p:nvSpPr>
              <p:spPr bwMode="auto">
                <a:xfrm>
                  <a:off x="4355976" y="1203551"/>
                  <a:ext cx="2664286" cy="317996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rtlCol="0" anchor="ctr"/>
                <a:lstStyle/>
                <a:p>
                  <a:pPr eaLnBrk="1" hangingPunct="1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oMath>
                    </m:oMathPara>
                  </a14:m>
                  <a:endParaRPr lang="zh-CN" altLang="en-US" b="0" i="1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33" name="矩形 32">
                  <a:extLst>
                    <a:ext uri="{FF2B5EF4-FFF2-40B4-BE49-F238E27FC236}">
                      <a16:creationId xmlns:a16="http://schemas.microsoft.com/office/drawing/2014/main" id="{16BC03E6-56FB-4C09-A288-7215A9E5583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355976" y="1203551"/>
                  <a:ext cx="2664286" cy="317996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矩形 33">
                  <a:extLst>
                    <a:ext uri="{FF2B5EF4-FFF2-40B4-BE49-F238E27FC236}">
                      <a16:creationId xmlns:a16="http://schemas.microsoft.com/office/drawing/2014/main" id="{D72379A0-295F-412D-A342-A6B6C4E15963}"/>
                    </a:ext>
                  </a:extLst>
                </p:cNvPr>
                <p:cNvSpPr/>
                <p:nvPr/>
              </p:nvSpPr>
              <p:spPr>
                <a:xfrm>
                  <a:off x="6521307" y="869664"/>
                  <a:ext cx="481735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34" name="矩形 33">
                  <a:extLst>
                    <a:ext uri="{FF2B5EF4-FFF2-40B4-BE49-F238E27FC236}">
                      <a16:creationId xmlns:a16="http://schemas.microsoft.com/office/drawing/2014/main" id="{D72379A0-295F-412D-A342-A6B6C4E1596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21307" y="869664"/>
                  <a:ext cx="481735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6" name="直接箭头连接符 35">
              <a:extLst>
                <a:ext uri="{FF2B5EF4-FFF2-40B4-BE49-F238E27FC236}">
                  <a16:creationId xmlns:a16="http://schemas.microsoft.com/office/drawing/2014/main" id="{AE854E13-D66A-4A20-8D22-E9E6787FFCE2}"/>
                </a:ext>
              </a:extLst>
            </p:cNvPr>
            <p:cNvCxnSpPr>
              <a:cxnSpLocks/>
              <a:endCxn id="33" idx="0"/>
            </p:cNvCxnSpPr>
            <p:nvPr/>
          </p:nvCxnSpPr>
          <p:spPr>
            <a:xfrm>
              <a:off x="5688119" y="982903"/>
              <a:ext cx="0" cy="22064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连接符: 肘形 37">
              <a:extLst>
                <a:ext uri="{FF2B5EF4-FFF2-40B4-BE49-F238E27FC236}">
                  <a16:creationId xmlns:a16="http://schemas.microsoft.com/office/drawing/2014/main" id="{DA9FEED0-A351-4216-B90C-61CF77007FE8}"/>
                </a:ext>
              </a:extLst>
            </p:cNvPr>
            <p:cNvCxnSpPr>
              <a:cxnSpLocks/>
              <a:stCxn id="39" idx="3"/>
              <a:endCxn id="42" idx="3"/>
            </p:cNvCxnSpPr>
            <p:nvPr/>
          </p:nvCxnSpPr>
          <p:spPr>
            <a:xfrm>
              <a:off x="7020262" y="3388350"/>
              <a:ext cx="12700" cy="3225698"/>
            </a:xfrm>
            <a:prstGeom prst="bentConnector3">
              <a:avLst>
                <a:gd name="adj1" fmla="val 1800000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矩形 38">
                  <a:extLst>
                    <a:ext uri="{FF2B5EF4-FFF2-40B4-BE49-F238E27FC236}">
                      <a16:creationId xmlns:a16="http://schemas.microsoft.com/office/drawing/2014/main" id="{C36977A0-8D66-47AA-A673-B4A37EDDEF8A}"/>
                    </a:ext>
                  </a:extLst>
                </p:cNvPr>
                <p:cNvSpPr/>
                <p:nvPr/>
              </p:nvSpPr>
              <p:spPr bwMode="auto">
                <a:xfrm>
                  <a:off x="4355976" y="3203684"/>
                  <a:ext cx="2664286" cy="369332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rtlCol="0" anchor="ctr"/>
                <a:lstStyle/>
                <a:p>
                  <a:pPr eaLnBrk="1" hangingPunct="1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𝑖𝑓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&gt;10</m:t>
                            </m:r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𝑔𝑜𝑡𝑜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 (15)</m:t>
                        </m:r>
                      </m:oMath>
                    </m:oMathPara>
                  </a14:m>
                  <a:endParaRPr lang="zh-CN" altLang="en-US" b="0" i="1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39" name="矩形 38">
                  <a:extLst>
                    <a:ext uri="{FF2B5EF4-FFF2-40B4-BE49-F238E27FC236}">
                      <a16:creationId xmlns:a16="http://schemas.microsoft.com/office/drawing/2014/main" id="{C36977A0-8D66-47AA-A673-B4A37EDDEF8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355976" y="3203684"/>
                  <a:ext cx="2664286" cy="369332"/>
                </a:xfrm>
                <a:prstGeom prst="rect">
                  <a:avLst/>
                </a:prstGeom>
                <a:blipFill>
                  <a:blip r:embed="rId5"/>
                  <a:stretch>
                    <a:fillRect r="-228" b="-12903"/>
                  </a:stretch>
                </a:blip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矩形 39">
                  <a:extLst>
                    <a:ext uri="{FF2B5EF4-FFF2-40B4-BE49-F238E27FC236}">
                      <a16:creationId xmlns:a16="http://schemas.microsoft.com/office/drawing/2014/main" id="{43F612AD-A4CE-4FEE-868F-76214024D814}"/>
                    </a:ext>
                  </a:extLst>
                </p:cNvPr>
                <p:cNvSpPr/>
                <p:nvPr/>
              </p:nvSpPr>
              <p:spPr>
                <a:xfrm>
                  <a:off x="6521307" y="2893928"/>
                  <a:ext cx="48705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0" name="矩形 39">
                  <a:extLst>
                    <a:ext uri="{FF2B5EF4-FFF2-40B4-BE49-F238E27FC236}">
                      <a16:creationId xmlns:a16="http://schemas.microsoft.com/office/drawing/2014/main" id="{43F612AD-A4CE-4FEE-868F-76214024D81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21307" y="2893928"/>
                  <a:ext cx="487056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矩形 40">
                  <a:extLst>
                    <a:ext uri="{FF2B5EF4-FFF2-40B4-BE49-F238E27FC236}">
                      <a16:creationId xmlns:a16="http://schemas.microsoft.com/office/drawing/2014/main" id="{BC3B7329-2A46-4055-B8D0-9D99B6CE1425}"/>
                    </a:ext>
                  </a:extLst>
                </p:cNvPr>
                <p:cNvSpPr/>
                <p:nvPr/>
              </p:nvSpPr>
              <p:spPr bwMode="auto">
                <a:xfrm>
                  <a:off x="4355976" y="3806963"/>
                  <a:ext cx="2664286" cy="2263440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rtlCol="0" anchor="t" anchorCtr="0"/>
                <a:lstStyle/>
                <a:p>
                  <a:pPr eaLnBrk="1" hangingPunct="1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CN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e>
                        </m:d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zh-CN" altLang="en-US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=10∗</m:t>
                        </m:r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oMath>
                    </m:oMathPara>
                  </a14:m>
                  <a:endParaRPr lang="zh-CN" altLang="en-US" i="1" dirty="0">
                    <a:solidFill>
                      <a:srgbClr val="0000FF"/>
                    </a:solidFill>
                    <a:latin typeface="Cambria Math" panose="02040503050406030204" pitchFamily="18" charset="0"/>
                  </a:endParaRPr>
                </a:p>
                <a:p>
                  <a:pPr eaLnBrk="1" hangingPunct="1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e>
                        </m:d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zh-CN" alt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zh-CN" alt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zh-CN" alt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i="1" dirty="0">
                    <a:latin typeface="Cambria Math" panose="02040503050406030204" pitchFamily="18" charset="0"/>
                  </a:endParaRPr>
                </a:p>
                <a:p>
                  <a:pPr eaLnBrk="1" hangingPunct="1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CN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8</m:t>
                            </m:r>
                          </m:e>
                        </m:d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zh-CN" altLang="en-US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=10∗</m:t>
                        </m:r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oMath>
                    </m:oMathPara>
                  </a14:m>
                  <a:endParaRPr lang="zh-CN" altLang="en-US" i="1" dirty="0">
                    <a:solidFill>
                      <a:srgbClr val="0000FF"/>
                    </a:solidFill>
                    <a:latin typeface="Cambria Math" panose="02040503050406030204" pitchFamily="18" charset="0"/>
                  </a:endParaRPr>
                </a:p>
                <a:p>
                  <a:pPr eaLnBrk="1" hangingPunct="1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9</m:t>
                            </m:r>
                          </m:e>
                        </m:d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zh-CN" alt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7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zh-CN" alt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zh-CN" alt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zh-CN" altLang="en-US" i="1" dirty="0">
                    <a:latin typeface="Cambria Math" panose="02040503050406030204" pitchFamily="18" charset="0"/>
                  </a:endParaRPr>
                </a:p>
                <a:p>
                  <a:pPr eaLnBrk="1" hangingPunct="1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11</m:t>
                            </m:r>
                          </m:e>
                        </m:d>
                        <m:sSub>
                          <m:sSubPr>
                            <m:ctrlPr>
                              <a:rPr lang="zh-CN" alt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9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zh-CN" alt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zh-CN" alt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 dirty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i="1" dirty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altLang="zh-CN" i="1" dirty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altLang="zh-CN" i="1" dirty="0">
                    <a:latin typeface="Cambria Math" panose="02040503050406030204" pitchFamily="18" charset="0"/>
                  </a:endParaRPr>
                </a:p>
                <a:p>
                  <a:pPr eaLnBrk="1" hangingPunct="1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12</m:t>
                            </m:r>
                          </m:e>
                        </m:d>
                        <m:sSub>
                          <m:sSubPr>
                            <m:ctrlPr>
                              <a:rPr lang="zh-CN" alt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8</m:t>
                            </m:r>
                          </m:sub>
                        </m:s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[</m:t>
                        </m:r>
                        <m:sSub>
                          <m:sSubPr>
                            <m:ctrlPr>
                              <a:rPr lang="zh-CN" alt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7</m:t>
                            </m:r>
                          </m:sub>
                        </m:s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]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zh-CN" alt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9</m:t>
                            </m:r>
                          </m:sub>
                        </m:s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+1</m:t>
                        </m:r>
                      </m:oMath>
                    </m:oMathPara>
                  </a14:m>
                  <a:endParaRPr lang="en-US" altLang="zh-CN" b="0" i="1" dirty="0">
                    <a:latin typeface="Cambria Math" panose="02040503050406030204" pitchFamily="18" charset="0"/>
                  </a:endParaRPr>
                </a:p>
                <a:p>
                  <a:pPr eaLnBrk="1" hangingPunct="1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CN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13</m:t>
                            </m:r>
                          </m:e>
                        </m:d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oMath>
                    </m:oMathPara>
                  </a14:m>
                  <a:endParaRPr lang="zh-CN" altLang="en-US" i="1" dirty="0">
                    <a:solidFill>
                      <a:srgbClr val="FF0000"/>
                    </a:solidFill>
                    <a:latin typeface="Cambria Math" panose="02040503050406030204" pitchFamily="18" charset="0"/>
                  </a:endParaRPr>
                </a:p>
                <a:p>
                  <a:pPr eaLnBrk="1" hangingPunct="1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14</m:t>
                            </m:r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𝑔𝑜𝑡𝑜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i="1" dirty="0">
                    <a:latin typeface="Cambria Math" panose="02040503050406030204" pitchFamily="18" charset="0"/>
                  </a:endParaRPr>
                </a:p>
                <a:p>
                  <a:pPr eaLnBrk="1" hangingPunct="1"/>
                  <a:endParaRPr lang="zh-CN" altLang="en-US" i="1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41" name="矩形 40">
                  <a:extLst>
                    <a:ext uri="{FF2B5EF4-FFF2-40B4-BE49-F238E27FC236}">
                      <a16:creationId xmlns:a16="http://schemas.microsoft.com/office/drawing/2014/main" id="{BC3B7329-2A46-4055-B8D0-9D99B6CE142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355976" y="3806963"/>
                  <a:ext cx="2664286" cy="2263440"/>
                </a:xfrm>
                <a:prstGeom prst="rect">
                  <a:avLst/>
                </a:prstGeom>
                <a:blipFill>
                  <a:blip r:embed="rId7"/>
                  <a:stretch>
                    <a:fillRect b="-2949"/>
                  </a:stretch>
                </a:blip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矩形 41">
                  <a:extLst>
                    <a:ext uri="{FF2B5EF4-FFF2-40B4-BE49-F238E27FC236}">
                      <a16:creationId xmlns:a16="http://schemas.microsoft.com/office/drawing/2014/main" id="{F1815C58-3237-4E10-83F2-E3D0522E15BF}"/>
                    </a:ext>
                  </a:extLst>
                </p:cNvPr>
                <p:cNvSpPr/>
                <p:nvPr/>
              </p:nvSpPr>
              <p:spPr bwMode="auto">
                <a:xfrm>
                  <a:off x="4355976" y="6455050"/>
                  <a:ext cx="2664286" cy="317996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rtlCol="0" anchor="ctr"/>
                <a:lstStyle/>
                <a:p>
                  <a:pPr eaLnBrk="1" hangingPunct="1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15</m:t>
                            </m:r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 ……</m:t>
                        </m:r>
                      </m:oMath>
                    </m:oMathPara>
                  </a14:m>
                  <a:endParaRPr lang="zh-CN" altLang="en-US" b="0" i="1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42" name="矩形 41">
                  <a:extLst>
                    <a:ext uri="{FF2B5EF4-FFF2-40B4-BE49-F238E27FC236}">
                      <a16:creationId xmlns:a16="http://schemas.microsoft.com/office/drawing/2014/main" id="{F1815C58-3237-4E10-83F2-E3D0522E15B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355976" y="6455050"/>
                  <a:ext cx="2664286" cy="317996"/>
                </a:xfrm>
                <a:prstGeom prst="rect">
                  <a:avLst/>
                </a:prstGeom>
                <a:blipFill>
                  <a:blip r:embed="rId8"/>
                  <a:stretch>
                    <a:fillRect b="-1852"/>
                  </a:stretch>
                </a:blip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矩形 42">
                  <a:extLst>
                    <a:ext uri="{FF2B5EF4-FFF2-40B4-BE49-F238E27FC236}">
                      <a16:creationId xmlns:a16="http://schemas.microsoft.com/office/drawing/2014/main" id="{507375C4-C041-411C-8165-825ABFD1F9EB}"/>
                    </a:ext>
                  </a:extLst>
                </p:cNvPr>
                <p:cNvSpPr/>
                <p:nvPr/>
              </p:nvSpPr>
              <p:spPr>
                <a:xfrm>
                  <a:off x="6521307" y="3491716"/>
                  <a:ext cx="48705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3" name="矩形 42">
                  <a:extLst>
                    <a:ext uri="{FF2B5EF4-FFF2-40B4-BE49-F238E27FC236}">
                      <a16:creationId xmlns:a16="http://schemas.microsoft.com/office/drawing/2014/main" id="{507375C4-C041-411C-8165-825ABFD1F9E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21307" y="3491716"/>
                  <a:ext cx="487056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4" name="直接箭头连接符 43">
              <a:extLst>
                <a:ext uri="{FF2B5EF4-FFF2-40B4-BE49-F238E27FC236}">
                  <a16:creationId xmlns:a16="http://schemas.microsoft.com/office/drawing/2014/main" id="{60F0D85C-82DD-4BE3-9D7A-770B262DD0B6}"/>
                </a:ext>
              </a:extLst>
            </p:cNvPr>
            <p:cNvCxnSpPr>
              <a:cxnSpLocks/>
              <a:stCxn id="33" idx="2"/>
              <a:endCxn id="49" idx="0"/>
            </p:cNvCxnSpPr>
            <p:nvPr/>
          </p:nvCxnSpPr>
          <p:spPr>
            <a:xfrm>
              <a:off x="5688119" y="1521547"/>
              <a:ext cx="0" cy="20319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连接符: 肘形 44">
              <a:extLst>
                <a:ext uri="{FF2B5EF4-FFF2-40B4-BE49-F238E27FC236}">
                  <a16:creationId xmlns:a16="http://schemas.microsoft.com/office/drawing/2014/main" id="{5763F193-5A99-4DC6-893B-4C8EEECF2742}"/>
                </a:ext>
              </a:extLst>
            </p:cNvPr>
            <p:cNvCxnSpPr>
              <a:cxnSpLocks/>
              <a:stCxn id="41" idx="2"/>
              <a:endCxn id="39" idx="1"/>
            </p:cNvCxnSpPr>
            <p:nvPr/>
          </p:nvCxnSpPr>
          <p:spPr>
            <a:xfrm rot="5400000" flipH="1">
              <a:off x="3681021" y="4063306"/>
              <a:ext cx="2682053" cy="1332143"/>
            </a:xfrm>
            <a:prstGeom prst="bentConnector4">
              <a:avLst>
                <a:gd name="adj1" fmla="val -8523"/>
                <a:gd name="adj2" fmla="val 117160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箭头连接符 45">
              <a:extLst>
                <a:ext uri="{FF2B5EF4-FFF2-40B4-BE49-F238E27FC236}">
                  <a16:creationId xmlns:a16="http://schemas.microsoft.com/office/drawing/2014/main" id="{0DE996C8-8642-4CA4-BC67-63AFB40A811E}"/>
                </a:ext>
              </a:extLst>
            </p:cNvPr>
            <p:cNvCxnSpPr>
              <a:cxnSpLocks/>
              <a:stCxn id="39" idx="2"/>
              <a:endCxn id="41" idx="0"/>
            </p:cNvCxnSpPr>
            <p:nvPr/>
          </p:nvCxnSpPr>
          <p:spPr>
            <a:xfrm>
              <a:off x="5688119" y="3573016"/>
              <a:ext cx="0" cy="23394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矩形 48">
                  <a:extLst>
                    <a:ext uri="{FF2B5EF4-FFF2-40B4-BE49-F238E27FC236}">
                      <a16:creationId xmlns:a16="http://schemas.microsoft.com/office/drawing/2014/main" id="{356AF4E0-3719-4D79-A637-178C47CFA9D2}"/>
                    </a:ext>
                  </a:extLst>
                </p:cNvPr>
                <p:cNvSpPr/>
                <p:nvPr/>
              </p:nvSpPr>
              <p:spPr bwMode="auto">
                <a:xfrm>
                  <a:off x="4355976" y="1724746"/>
                  <a:ext cx="2664286" cy="1200198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rtlCol="0" anchor="t" anchorCtr="0"/>
                <a:lstStyle/>
                <a:p>
                  <a:pPr eaLnBrk="1" hangingPunct="1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d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zh-CN" alt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=2∗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𝑗</m:t>
                        </m:r>
                      </m:oMath>
                    </m:oMathPara>
                  </a14:m>
                  <a:endParaRPr lang="en-US" altLang="zh-CN" i="1" dirty="0">
                    <a:latin typeface="Cambria Math" panose="02040503050406030204" pitchFamily="18" charset="0"/>
                  </a:endParaRPr>
                </a:p>
                <a:p>
                  <a:pPr eaLnBrk="1" hangingPunct="1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6</m:t>
                            </m:r>
                          </m:e>
                        </m:d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zh-CN" alt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𝑎𝑑𝑑𝑟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−11</m:t>
                        </m:r>
                      </m:oMath>
                    </m:oMathPara>
                  </a14:m>
                  <a:endParaRPr lang="zh-CN" altLang="en-US" i="1" dirty="0">
                    <a:latin typeface="Cambria Math" panose="02040503050406030204" pitchFamily="18" charset="0"/>
                  </a:endParaRPr>
                </a:p>
                <a:p>
                  <a:pPr eaLnBrk="1" hangingPunct="1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7</m:t>
                            </m:r>
                          </m:e>
                        </m:d>
                        <m:sSub>
                          <m:sSubPr>
                            <m:ctrlPr>
                              <a:rPr lang="zh-CN" alt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=2∗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𝑗</m:t>
                        </m:r>
                      </m:oMath>
                    </m:oMathPara>
                  </a14:m>
                  <a:endParaRPr lang="en-US" altLang="zh-CN" i="1" dirty="0">
                    <a:latin typeface="Cambria Math" panose="02040503050406030204" pitchFamily="18" charset="0"/>
                  </a:endParaRPr>
                </a:p>
                <a:p>
                  <a:pPr eaLnBrk="1" hangingPunct="1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</m:d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zh-CN" alt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8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𝑎𝑑𝑑𝑟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−11</m:t>
                        </m:r>
                      </m:oMath>
                    </m:oMathPara>
                  </a14:m>
                  <a:endParaRPr lang="en-US" altLang="zh-CN" i="1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49" name="矩形 48">
                  <a:extLst>
                    <a:ext uri="{FF2B5EF4-FFF2-40B4-BE49-F238E27FC236}">
                      <a16:creationId xmlns:a16="http://schemas.microsoft.com/office/drawing/2014/main" id="{356AF4E0-3719-4D79-A637-178C47CFA9D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355976" y="1724746"/>
                  <a:ext cx="2664286" cy="1200198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3" name="直接箭头连接符 52">
              <a:extLst>
                <a:ext uri="{FF2B5EF4-FFF2-40B4-BE49-F238E27FC236}">
                  <a16:creationId xmlns:a16="http://schemas.microsoft.com/office/drawing/2014/main" id="{14143015-0CF6-433E-9C05-0D89B40CC550}"/>
                </a:ext>
              </a:extLst>
            </p:cNvPr>
            <p:cNvCxnSpPr>
              <a:cxnSpLocks/>
              <a:stCxn id="49" idx="2"/>
              <a:endCxn id="39" idx="0"/>
            </p:cNvCxnSpPr>
            <p:nvPr/>
          </p:nvCxnSpPr>
          <p:spPr>
            <a:xfrm>
              <a:off x="5688119" y="2924944"/>
              <a:ext cx="0" cy="27874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矩形 55">
                  <a:extLst>
                    <a:ext uri="{FF2B5EF4-FFF2-40B4-BE49-F238E27FC236}">
                      <a16:creationId xmlns:a16="http://schemas.microsoft.com/office/drawing/2014/main" id="{5F432119-F6F3-4CBB-A02D-B1F10835CEB2}"/>
                    </a:ext>
                  </a:extLst>
                </p:cNvPr>
                <p:cNvSpPr/>
                <p:nvPr/>
              </p:nvSpPr>
              <p:spPr>
                <a:xfrm>
                  <a:off x="6521307" y="1423107"/>
                  <a:ext cx="48705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56" name="矩形 55">
                  <a:extLst>
                    <a:ext uri="{FF2B5EF4-FFF2-40B4-BE49-F238E27FC236}">
                      <a16:creationId xmlns:a16="http://schemas.microsoft.com/office/drawing/2014/main" id="{5F432119-F6F3-4CBB-A02D-B1F10835CEB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21307" y="1423107"/>
                  <a:ext cx="487056" cy="369332"/>
                </a:xfrm>
                <a:prstGeom prst="rect">
                  <a:avLst/>
                </a:prstGeom>
                <a:blipFill>
                  <a:blip r:embed="rId11"/>
                  <a:stretch>
                    <a:fillRect b="-1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35616B3C-A317-4F1D-9E12-0A0B8173481C}"/>
                  </a:ext>
                </a:extLst>
              </p:cNvPr>
              <p:cNvSpPr/>
              <p:nvPr/>
            </p:nvSpPr>
            <p:spPr bwMode="auto">
              <a:xfrm>
                <a:off x="4644008" y="810559"/>
                <a:ext cx="2664286" cy="317996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zh-CN" alt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35616B3C-A317-4F1D-9E12-0A0B817348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644008" y="810559"/>
                <a:ext cx="2664286" cy="317996"/>
              </a:xfrm>
              <a:prstGeom prst="rect">
                <a:avLst/>
              </a:prstGeom>
              <a:blipFill>
                <a:blip r:embed="rId12"/>
                <a:stretch>
                  <a:fillRect b="-1852"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6E5D4031-C34A-406D-9D0C-DF05E5089748}"/>
                  </a:ext>
                </a:extLst>
              </p:cNvPr>
              <p:cNvSpPr/>
              <p:nvPr/>
            </p:nvSpPr>
            <p:spPr>
              <a:xfrm>
                <a:off x="6809339" y="476672"/>
                <a:ext cx="48173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6E5D4031-C34A-406D-9D0C-DF05E50897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9339" y="476672"/>
                <a:ext cx="481735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2E6C7FA7-3C90-42CD-A030-1249B9C24ACC}"/>
              </a:ext>
            </a:extLst>
          </p:cNvPr>
          <p:cNvCxnSpPr>
            <a:cxnSpLocks/>
            <a:endCxn id="23" idx="0"/>
          </p:cNvCxnSpPr>
          <p:nvPr/>
        </p:nvCxnSpPr>
        <p:spPr>
          <a:xfrm>
            <a:off x="5976151" y="589911"/>
            <a:ext cx="0" cy="22064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连接符: 肘形 25">
            <a:extLst>
              <a:ext uri="{FF2B5EF4-FFF2-40B4-BE49-F238E27FC236}">
                <a16:creationId xmlns:a16="http://schemas.microsoft.com/office/drawing/2014/main" id="{3D381B8F-205E-4CA9-999A-21A474C7FF95}"/>
              </a:ext>
            </a:extLst>
          </p:cNvPr>
          <p:cNvCxnSpPr>
            <a:cxnSpLocks/>
            <a:stCxn id="27" idx="3"/>
            <a:endCxn id="30" idx="3"/>
          </p:cNvCxnSpPr>
          <p:nvPr/>
        </p:nvCxnSpPr>
        <p:spPr>
          <a:xfrm>
            <a:off x="7308294" y="3460358"/>
            <a:ext cx="12700" cy="3044513"/>
          </a:xfrm>
          <a:prstGeom prst="bentConnector3">
            <a:avLst>
              <a:gd name="adj1" fmla="val 180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354B3AA4-56F9-4B1B-99FA-3296384CA5A8}"/>
                  </a:ext>
                </a:extLst>
              </p:cNvPr>
              <p:cNvSpPr/>
              <p:nvPr/>
            </p:nvSpPr>
            <p:spPr bwMode="auto">
              <a:xfrm>
                <a:off x="4644008" y="3275692"/>
                <a:ext cx="2664286" cy="36933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𝑖𝑓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&gt;10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𝑔𝑜𝑡𝑜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(15)</m:t>
                      </m:r>
                    </m:oMath>
                  </m:oMathPara>
                </a14:m>
                <a:endParaRPr lang="zh-CN" alt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354B3AA4-56F9-4B1B-99FA-3296384CA5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644008" y="3275692"/>
                <a:ext cx="2664286" cy="369332"/>
              </a:xfrm>
              <a:prstGeom prst="rect">
                <a:avLst/>
              </a:prstGeom>
              <a:blipFill>
                <a:blip r:embed="rId14"/>
                <a:stretch>
                  <a:fillRect r="-228" b="-12698"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5768667F-EBDE-4C8F-9C90-B669DFC6A870}"/>
                  </a:ext>
                </a:extLst>
              </p:cNvPr>
              <p:cNvSpPr/>
              <p:nvPr/>
            </p:nvSpPr>
            <p:spPr>
              <a:xfrm>
                <a:off x="6809339" y="2965936"/>
                <a:ext cx="48705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5768667F-EBDE-4C8F-9C90-B669DFC6A8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9339" y="2965936"/>
                <a:ext cx="487056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ABA6B9BE-F0CD-4A68-811B-6FC63AD7FE40}"/>
                  </a:ext>
                </a:extLst>
              </p:cNvPr>
              <p:cNvSpPr/>
              <p:nvPr/>
            </p:nvSpPr>
            <p:spPr bwMode="auto">
              <a:xfrm>
                <a:off x="4644008" y="3829856"/>
                <a:ext cx="2664286" cy="2263440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t" anchorCtr="0"/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zh-CN" alt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i="1" dirty="0">
                  <a:latin typeface="Cambria Math" panose="02040503050406030204" pitchFamily="18" charset="0"/>
                </a:endParaRPr>
              </a:p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zh-CN" alt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zh-CN" altLang="en-US" i="1" dirty="0">
                  <a:latin typeface="Cambria Math" panose="02040503050406030204" pitchFamily="18" charset="0"/>
                </a:endParaRPr>
              </a:p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11</m:t>
                          </m:r>
                        </m:e>
                      </m:d>
                      <m:sSub>
                        <m:sSubPr>
                          <m:ctrlPr>
                            <a:rPr lang="zh-CN" alt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12</m:t>
                          </m:r>
                        </m:e>
                      </m:d>
                      <m:sSub>
                        <m:sSubPr>
                          <m:ctrlPr>
                            <a:rPr lang="zh-CN" alt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zh-CN" alt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]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altLang="zh-CN" b="0" i="1" dirty="0">
                  <a:latin typeface="Cambria Math" panose="02040503050406030204" pitchFamily="18" charset="0"/>
                </a:endParaRPr>
              </a:p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13</m:t>
                          </m:r>
                        </m:e>
                      </m:d>
                      <m:r>
                        <a:rPr lang="en-US" altLang="zh-CN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zh-CN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altLang="zh-CN" i="1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</m:d>
                      <m:r>
                        <a:rPr lang="en-US" altLang="zh-CN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zh-CN" altLang="en-US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zh-CN" altLang="en-US" i="1" dirty="0">
                  <a:solidFill>
                    <a:srgbClr val="0000FF"/>
                  </a:solidFill>
                  <a:latin typeface="Cambria Math" panose="02040503050406030204" pitchFamily="18" charset="0"/>
                </a:endParaRPr>
              </a:p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</m:d>
                      <m:r>
                        <a:rPr lang="en-US" altLang="zh-CN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zh-CN" altLang="en-US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r>
                        <a:rPr lang="en-US" altLang="zh-CN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r>
                        <a:rPr lang="en-US" altLang="zh-CN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zh-CN" altLang="en-US" i="1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14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𝑔𝑜𝑡𝑜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i="1" dirty="0">
                  <a:latin typeface="Cambria Math" panose="02040503050406030204" pitchFamily="18" charset="0"/>
                </a:endParaRPr>
              </a:p>
              <a:p>
                <a:pPr eaLnBrk="1" hangingPunct="1"/>
                <a:endParaRPr lang="zh-CN" alt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ABA6B9BE-F0CD-4A68-811B-6FC63AD7FE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644008" y="3829856"/>
                <a:ext cx="2664286" cy="2263440"/>
              </a:xfrm>
              <a:prstGeom prst="rect">
                <a:avLst/>
              </a:prstGeom>
              <a:blipFill>
                <a:blip r:embed="rId16"/>
                <a:stretch>
                  <a:fillRect b="-2674"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BA9428E4-D280-4E3D-9930-B3161BACCF6A}"/>
                  </a:ext>
                </a:extLst>
              </p:cNvPr>
              <p:cNvSpPr/>
              <p:nvPr/>
            </p:nvSpPr>
            <p:spPr bwMode="auto">
              <a:xfrm>
                <a:off x="4644008" y="6345873"/>
                <a:ext cx="2664286" cy="317996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15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……</m:t>
                      </m:r>
                    </m:oMath>
                  </m:oMathPara>
                </a14:m>
                <a:endParaRPr lang="zh-CN" alt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BA9428E4-D280-4E3D-9930-B3161BACCF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644008" y="6345873"/>
                <a:ext cx="2664286" cy="317996"/>
              </a:xfrm>
              <a:prstGeom prst="rect">
                <a:avLst/>
              </a:prstGeom>
              <a:blipFill>
                <a:blip r:embed="rId17"/>
                <a:stretch>
                  <a:fillRect b="-1852"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C374CC14-4392-4482-8878-0DB140885F2E}"/>
                  </a:ext>
                </a:extLst>
              </p:cNvPr>
              <p:cNvSpPr/>
              <p:nvPr/>
            </p:nvSpPr>
            <p:spPr>
              <a:xfrm>
                <a:off x="6809339" y="3514609"/>
                <a:ext cx="48705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C374CC14-4392-4482-8878-0DB140885F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9339" y="3514609"/>
                <a:ext cx="487056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38C9988E-2054-4A37-AE1C-4F6F97A96708}"/>
              </a:ext>
            </a:extLst>
          </p:cNvPr>
          <p:cNvCxnSpPr>
            <a:cxnSpLocks/>
            <a:stCxn id="23" idx="2"/>
            <a:endCxn id="48" idx="0"/>
          </p:cNvCxnSpPr>
          <p:nvPr/>
        </p:nvCxnSpPr>
        <p:spPr>
          <a:xfrm>
            <a:off x="5976151" y="1128555"/>
            <a:ext cx="0" cy="20250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连接符: 肘形 36">
            <a:extLst>
              <a:ext uri="{FF2B5EF4-FFF2-40B4-BE49-F238E27FC236}">
                <a16:creationId xmlns:a16="http://schemas.microsoft.com/office/drawing/2014/main" id="{FDAA5BF8-0510-4AD2-A338-BF0D2C934F34}"/>
              </a:ext>
            </a:extLst>
          </p:cNvPr>
          <p:cNvCxnSpPr>
            <a:cxnSpLocks/>
            <a:stCxn id="29" idx="2"/>
            <a:endCxn id="27" idx="1"/>
          </p:cNvCxnSpPr>
          <p:nvPr/>
        </p:nvCxnSpPr>
        <p:spPr>
          <a:xfrm rot="5400000" flipH="1">
            <a:off x="3993611" y="4110756"/>
            <a:ext cx="2632938" cy="1332143"/>
          </a:xfrm>
          <a:prstGeom prst="bentConnector4">
            <a:avLst>
              <a:gd name="adj1" fmla="val -5313"/>
              <a:gd name="adj2" fmla="val 11716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箭头连接符 46">
            <a:extLst>
              <a:ext uri="{FF2B5EF4-FFF2-40B4-BE49-F238E27FC236}">
                <a16:creationId xmlns:a16="http://schemas.microsoft.com/office/drawing/2014/main" id="{1C5B347C-4DF7-447B-9C9E-89F0306D879E}"/>
              </a:ext>
            </a:extLst>
          </p:cNvPr>
          <p:cNvCxnSpPr>
            <a:cxnSpLocks/>
            <a:stCxn id="27" idx="2"/>
            <a:endCxn id="29" idx="0"/>
          </p:cNvCxnSpPr>
          <p:nvPr/>
        </p:nvCxnSpPr>
        <p:spPr>
          <a:xfrm>
            <a:off x="5976151" y="3645024"/>
            <a:ext cx="0" cy="18483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矩形 47">
                <a:extLst>
                  <a:ext uri="{FF2B5EF4-FFF2-40B4-BE49-F238E27FC236}">
                    <a16:creationId xmlns:a16="http://schemas.microsoft.com/office/drawing/2014/main" id="{95303DC6-08DC-458D-84BE-D68351A45DC3}"/>
                  </a:ext>
                </a:extLst>
              </p:cNvPr>
              <p:cNvSpPr/>
              <p:nvPr/>
            </p:nvSpPr>
            <p:spPr bwMode="auto">
              <a:xfrm>
                <a:off x="4644008" y="1331058"/>
                <a:ext cx="2664286" cy="1759801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t" anchorCtr="0"/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zh-CN" alt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=2∗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𝑗</m:t>
                      </m:r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6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zh-CN" alt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𝑎𝑑𝑑𝑟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−11</m:t>
                      </m:r>
                    </m:oMath>
                  </m:oMathPara>
                </a14:m>
                <a:endParaRPr lang="zh-CN" altLang="en-US" i="1" dirty="0">
                  <a:latin typeface="Cambria Math" panose="02040503050406030204" pitchFamily="18" charset="0"/>
                </a:endParaRPr>
              </a:p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7</m:t>
                          </m:r>
                        </m:e>
                      </m:d>
                      <m:sSub>
                        <m:sSubPr>
                          <m:ctrlPr>
                            <a:rPr lang="zh-CN" alt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=2∗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𝑗</m:t>
                      </m:r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zh-CN" alt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𝑎𝑑𝑑𝑟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−11</m:t>
                      </m:r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</m:d>
                      <m:r>
                        <a:rPr lang="en-US" altLang="zh-CN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zh-CN" altLang="en-US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=10∗</m:t>
                      </m:r>
                      <m:r>
                        <a:rPr lang="en-US" altLang="zh-CN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zh-CN" altLang="en-US" i="1" dirty="0">
                  <a:solidFill>
                    <a:srgbClr val="0000FF"/>
                  </a:solidFill>
                  <a:latin typeface="Cambria Math" panose="02040503050406030204" pitchFamily="18" charset="0"/>
                </a:endParaRPr>
              </a:p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e>
                      </m:d>
                      <m:r>
                        <a:rPr lang="en-US" altLang="zh-CN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zh-CN" altLang="en-US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r>
                        <a:rPr lang="en-US" altLang="zh-CN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=10∗</m:t>
                      </m:r>
                      <m:r>
                        <a:rPr lang="en-US" altLang="zh-CN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zh-CN" altLang="en-US" i="1" dirty="0">
                  <a:solidFill>
                    <a:srgbClr val="0000FF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8" name="矩形 47">
                <a:extLst>
                  <a:ext uri="{FF2B5EF4-FFF2-40B4-BE49-F238E27FC236}">
                    <a16:creationId xmlns:a16="http://schemas.microsoft.com/office/drawing/2014/main" id="{95303DC6-08DC-458D-84BE-D68351A45D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644008" y="1331058"/>
                <a:ext cx="2664286" cy="1759801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直接箭头连接符 49">
            <a:extLst>
              <a:ext uri="{FF2B5EF4-FFF2-40B4-BE49-F238E27FC236}">
                <a16:creationId xmlns:a16="http://schemas.microsoft.com/office/drawing/2014/main" id="{E2C6C089-3A5A-4E25-AAEB-9A3088D5E622}"/>
              </a:ext>
            </a:extLst>
          </p:cNvPr>
          <p:cNvCxnSpPr>
            <a:cxnSpLocks/>
            <a:stCxn id="48" idx="2"/>
            <a:endCxn id="27" idx="0"/>
          </p:cNvCxnSpPr>
          <p:nvPr/>
        </p:nvCxnSpPr>
        <p:spPr>
          <a:xfrm>
            <a:off x="5976151" y="3090859"/>
            <a:ext cx="0" cy="18483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矩形 50">
                <a:extLst>
                  <a:ext uri="{FF2B5EF4-FFF2-40B4-BE49-F238E27FC236}">
                    <a16:creationId xmlns:a16="http://schemas.microsoft.com/office/drawing/2014/main" id="{31262B53-1CBF-400F-B10B-9D7EE5420296}"/>
                  </a:ext>
                </a:extLst>
              </p:cNvPr>
              <p:cNvSpPr/>
              <p:nvPr/>
            </p:nvSpPr>
            <p:spPr>
              <a:xfrm>
                <a:off x="6809339" y="1052736"/>
                <a:ext cx="48705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1" name="矩形 50">
                <a:extLst>
                  <a:ext uri="{FF2B5EF4-FFF2-40B4-BE49-F238E27FC236}">
                    <a16:creationId xmlns:a16="http://schemas.microsoft.com/office/drawing/2014/main" id="{31262B53-1CBF-400F-B10B-9D7EE54202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9339" y="1052736"/>
                <a:ext cx="487056" cy="369332"/>
              </a:xfrm>
              <a:prstGeom prst="rect">
                <a:avLst/>
              </a:prstGeom>
              <a:blipFill>
                <a:blip r:embed="rId20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箭头: 右 51">
            <a:extLst>
              <a:ext uri="{FF2B5EF4-FFF2-40B4-BE49-F238E27FC236}">
                <a16:creationId xmlns:a16="http://schemas.microsoft.com/office/drawing/2014/main" id="{13548D16-133A-4EB8-A59F-BC070CDD0A81}"/>
              </a:ext>
            </a:extLst>
          </p:cNvPr>
          <p:cNvSpPr/>
          <p:nvPr/>
        </p:nvSpPr>
        <p:spPr bwMode="auto">
          <a:xfrm>
            <a:off x="3721057" y="3160392"/>
            <a:ext cx="464329" cy="484632"/>
          </a:xfrm>
          <a:prstGeom prst="rightArrow">
            <a:avLst/>
          </a:prstGeom>
          <a:solidFill>
            <a:srgbClr val="0070C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rtlCol="0" anchor="ctr"/>
          <a:lstStyle/>
          <a:p>
            <a:pPr algn="l" eaLnBrk="1" hangingPunct="1"/>
            <a:endParaRPr lang="zh-CN" altLang="en-US" b="0" i="1">
              <a:latin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307417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53</a:t>
            </a:fld>
            <a:endParaRPr lang="en-US" dirty="0"/>
          </a:p>
        </p:txBody>
      </p:sp>
      <p:sp>
        <p:nvSpPr>
          <p:cNvPr id="109" name="TextBox 8">
            <a:extLst>
              <a:ext uri="{FF2B5EF4-FFF2-40B4-BE49-F238E27FC236}">
                <a16:creationId xmlns:a16="http://schemas.microsoft.com/office/drawing/2014/main" id="{445BB5B7-DF8F-414A-86B6-AA4FAD8781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8036" y="30629"/>
            <a:ext cx="302014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0" indent="0">
              <a:spcBef>
                <a:spcPct val="20000"/>
              </a:spcBef>
              <a:buClrTx/>
            </a:pPr>
            <a:r>
              <a:rPr lang="en-US" altLang="zh-CN" sz="2000" b="0" dirty="0">
                <a:solidFill>
                  <a:srgbClr val="FFFF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【</a:t>
            </a:r>
            <a:r>
              <a:rPr lang="zh-CN" altLang="en-US" sz="2000" b="0" dirty="0">
                <a:solidFill>
                  <a:srgbClr val="FFFF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例</a:t>
            </a:r>
            <a:r>
              <a:rPr lang="en-US" altLang="zh-CN" sz="2000" b="0" dirty="0">
                <a:solidFill>
                  <a:srgbClr val="FFFF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10.15】</a:t>
            </a:r>
            <a:r>
              <a:rPr lang="zh-CN" altLang="en-US" sz="1800" b="0" dirty="0">
                <a:solidFill>
                  <a:srgbClr val="FFFF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强度削弱</a:t>
            </a:r>
            <a:endParaRPr lang="en-US" altLang="zh-CN" sz="1800" b="0" dirty="0">
              <a:solidFill>
                <a:srgbClr val="FFFF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7B7093D9-13FA-4386-9AF0-28F74F2ECE1F}"/>
              </a:ext>
            </a:extLst>
          </p:cNvPr>
          <p:cNvGrpSpPr/>
          <p:nvPr/>
        </p:nvGrpSpPr>
        <p:grpSpPr>
          <a:xfrm>
            <a:off x="467544" y="548680"/>
            <a:ext cx="2676986" cy="6187197"/>
            <a:chOff x="4644008" y="476672"/>
            <a:chExt cx="2676986" cy="618719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矩形 22">
                  <a:extLst>
                    <a:ext uri="{FF2B5EF4-FFF2-40B4-BE49-F238E27FC236}">
                      <a16:creationId xmlns:a16="http://schemas.microsoft.com/office/drawing/2014/main" id="{35616B3C-A317-4F1D-9E12-0A0B8173481C}"/>
                    </a:ext>
                  </a:extLst>
                </p:cNvPr>
                <p:cNvSpPr/>
                <p:nvPr/>
              </p:nvSpPr>
              <p:spPr bwMode="auto">
                <a:xfrm>
                  <a:off x="4644008" y="810559"/>
                  <a:ext cx="2664286" cy="317996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rtlCol="0" anchor="ctr"/>
                <a:lstStyle/>
                <a:p>
                  <a:pPr eaLnBrk="1" hangingPunct="1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oMath>
                    </m:oMathPara>
                  </a14:m>
                  <a:endParaRPr lang="zh-CN" altLang="en-US" b="0" i="1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3" name="矩形 22">
                  <a:extLst>
                    <a:ext uri="{FF2B5EF4-FFF2-40B4-BE49-F238E27FC236}">
                      <a16:creationId xmlns:a16="http://schemas.microsoft.com/office/drawing/2014/main" id="{35616B3C-A317-4F1D-9E12-0A0B8173481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644008" y="810559"/>
                  <a:ext cx="2664286" cy="317996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矩形 23">
                  <a:extLst>
                    <a:ext uri="{FF2B5EF4-FFF2-40B4-BE49-F238E27FC236}">
                      <a16:creationId xmlns:a16="http://schemas.microsoft.com/office/drawing/2014/main" id="{6E5D4031-C34A-406D-9D0C-DF05E5089748}"/>
                    </a:ext>
                  </a:extLst>
                </p:cNvPr>
                <p:cNvSpPr/>
                <p:nvPr/>
              </p:nvSpPr>
              <p:spPr>
                <a:xfrm>
                  <a:off x="6809339" y="476672"/>
                  <a:ext cx="481735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4" name="矩形 23">
                  <a:extLst>
                    <a:ext uri="{FF2B5EF4-FFF2-40B4-BE49-F238E27FC236}">
                      <a16:creationId xmlns:a16="http://schemas.microsoft.com/office/drawing/2014/main" id="{6E5D4031-C34A-406D-9D0C-DF05E508974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09339" y="476672"/>
                  <a:ext cx="481735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5" name="直接箭头连接符 24">
              <a:extLst>
                <a:ext uri="{FF2B5EF4-FFF2-40B4-BE49-F238E27FC236}">
                  <a16:creationId xmlns:a16="http://schemas.microsoft.com/office/drawing/2014/main" id="{2E6C7FA7-3C90-42CD-A030-1249B9C24ACC}"/>
                </a:ext>
              </a:extLst>
            </p:cNvPr>
            <p:cNvCxnSpPr>
              <a:cxnSpLocks/>
              <a:endCxn id="23" idx="0"/>
            </p:cNvCxnSpPr>
            <p:nvPr/>
          </p:nvCxnSpPr>
          <p:spPr>
            <a:xfrm>
              <a:off x="5976151" y="589911"/>
              <a:ext cx="0" cy="22064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连接符: 肘形 25">
              <a:extLst>
                <a:ext uri="{FF2B5EF4-FFF2-40B4-BE49-F238E27FC236}">
                  <a16:creationId xmlns:a16="http://schemas.microsoft.com/office/drawing/2014/main" id="{3D381B8F-205E-4CA9-999A-21A474C7FF95}"/>
                </a:ext>
              </a:extLst>
            </p:cNvPr>
            <p:cNvCxnSpPr>
              <a:cxnSpLocks/>
              <a:stCxn id="27" idx="3"/>
              <a:endCxn id="30" idx="3"/>
            </p:cNvCxnSpPr>
            <p:nvPr/>
          </p:nvCxnSpPr>
          <p:spPr>
            <a:xfrm>
              <a:off x="7308294" y="3460358"/>
              <a:ext cx="12700" cy="3044513"/>
            </a:xfrm>
            <a:prstGeom prst="bentConnector3">
              <a:avLst>
                <a:gd name="adj1" fmla="val 1800000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矩形 26">
                  <a:extLst>
                    <a:ext uri="{FF2B5EF4-FFF2-40B4-BE49-F238E27FC236}">
                      <a16:creationId xmlns:a16="http://schemas.microsoft.com/office/drawing/2014/main" id="{354B3AA4-56F9-4B1B-99FA-3296384CA5A8}"/>
                    </a:ext>
                  </a:extLst>
                </p:cNvPr>
                <p:cNvSpPr/>
                <p:nvPr/>
              </p:nvSpPr>
              <p:spPr bwMode="auto">
                <a:xfrm>
                  <a:off x="4644008" y="3275692"/>
                  <a:ext cx="2664286" cy="369332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rtlCol="0" anchor="ctr"/>
                <a:lstStyle/>
                <a:p>
                  <a:pPr eaLnBrk="1" hangingPunct="1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𝑖𝑓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&gt;10</m:t>
                            </m:r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𝑔𝑜𝑡𝑜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 (15)</m:t>
                        </m:r>
                      </m:oMath>
                    </m:oMathPara>
                  </a14:m>
                  <a:endParaRPr lang="zh-CN" altLang="en-US" b="0" i="1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7" name="矩形 26">
                  <a:extLst>
                    <a:ext uri="{FF2B5EF4-FFF2-40B4-BE49-F238E27FC236}">
                      <a16:creationId xmlns:a16="http://schemas.microsoft.com/office/drawing/2014/main" id="{354B3AA4-56F9-4B1B-99FA-3296384CA5A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644008" y="3275692"/>
                  <a:ext cx="2664286" cy="369332"/>
                </a:xfrm>
                <a:prstGeom prst="rect">
                  <a:avLst/>
                </a:prstGeom>
                <a:blipFill>
                  <a:blip r:embed="rId5"/>
                  <a:stretch>
                    <a:fillRect r="-228" b="-12698"/>
                  </a:stretch>
                </a:blip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矩形 27">
                  <a:extLst>
                    <a:ext uri="{FF2B5EF4-FFF2-40B4-BE49-F238E27FC236}">
                      <a16:creationId xmlns:a16="http://schemas.microsoft.com/office/drawing/2014/main" id="{5768667F-EBDE-4C8F-9C90-B669DFC6A870}"/>
                    </a:ext>
                  </a:extLst>
                </p:cNvPr>
                <p:cNvSpPr/>
                <p:nvPr/>
              </p:nvSpPr>
              <p:spPr>
                <a:xfrm>
                  <a:off x="6809339" y="2965936"/>
                  <a:ext cx="48705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8" name="矩形 27">
                  <a:extLst>
                    <a:ext uri="{FF2B5EF4-FFF2-40B4-BE49-F238E27FC236}">
                      <a16:creationId xmlns:a16="http://schemas.microsoft.com/office/drawing/2014/main" id="{5768667F-EBDE-4C8F-9C90-B669DFC6A87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09339" y="2965936"/>
                  <a:ext cx="487056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矩形 28">
                  <a:extLst>
                    <a:ext uri="{FF2B5EF4-FFF2-40B4-BE49-F238E27FC236}">
                      <a16:creationId xmlns:a16="http://schemas.microsoft.com/office/drawing/2014/main" id="{ABA6B9BE-F0CD-4A68-811B-6FC63AD7FE40}"/>
                    </a:ext>
                  </a:extLst>
                </p:cNvPr>
                <p:cNvSpPr/>
                <p:nvPr/>
              </p:nvSpPr>
              <p:spPr bwMode="auto">
                <a:xfrm>
                  <a:off x="4644008" y="3829856"/>
                  <a:ext cx="2664286" cy="2263440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rtlCol="0" anchor="t" anchorCtr="0"/>
                <a:lstStyle/>
                <a:p>
                  <a:pPr eaLnBrk="1" hangingPunct="1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CN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e>
                        </m:d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zh-CN" altLang="en-US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zh-CN" altLang="en-US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zh-CN" altLang="en-US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i="1" dirty="0">
                    <a:solidFill>
                      <a:srgbClr val="0000FF"/>
                    </a:solidFill>
                    <a:latin typeface="Cambria Math" panose="02040503050406030204" pitchFamily="18" charset="0"/>
                  </a:endParaRPr>
                </a:p>
                <a:p>
                  <a:pPr eaLnBrk="1" hangingPunct="1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9</m:t>
                            </m:r>
                          </m:e>
                        </m:d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zh-CN" altLang="en-US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7</m:t>
                            </m:r>
                          </m:sub>
                        </m:sSub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zh-CN" altLang="en-US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  <m:r>
                          <a:rPr lang="en-US" altLang="zh-CN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zh-CN" altLang="en-US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zh-CN" altLang="en-US" i="1" dirty="0">
                    <a:latin typeface="Cambria Math" panose="02040503050406030204" pitchFamily="18" charset="0"/>
                  </a:endParaRPr>
                </a:p>
                <a:p>
                  <a:pPr eaLnBrk="1" hangingPunct="1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11</m:t>
                            </m:r>
                          </m:e>
                        </m:d>
                        <m:sSub>
                          <m:sSubPr>
                            <m:ctrlPr>
                              <a:rPr lang="zh-CN" alt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9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zh-CN" alt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zh-CN" alt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 dirty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i="1" dirty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altLang="zh-CN" i="1" dirty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altLang="zh-CN" i="1" dirty="0">
                    <a:latin typeface="Cambria Math" panose="02040503050406030204" pitchFamily="18" charset="0"/>
                  </a:endParaRPr>
                </a:p>
                <a:p>
                  <a:pPr eaLnBrk="1" hangingPunct="1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12</m:t>
                            </m:r>
                          </m:e>
                        </m:d>
                        <m:sSub>
                          <m:sSubPr>
                            <m:ctrlPr>
                              <a:rPr lang="zh-CN" alt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8</m:t>
                            </m:r>
                          </m:sub>
                        </m:s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[</m:t>
                        </m:r>
                        <m:sSub>
                          <m:sSubPr>
                            <m:ctrlPr>
                              <a:rPr lang="zh-CN" alt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7</m:t>
                            </m:r>
                          </m:sub>
                        </m:s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]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zh-CN" alt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9</m:t>
                            </m:r>
                          </m:sub>
                        </m:s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+1</m:t>
                        </m:r>
                      </m:oMath>
                    </m:oMathPara>
                  </a14:m>
                  <a:endParaRPr lang="en-US" altLang="zh-CN" i="1" dirty="0">
                    <a:latin typeface="Cambria Math" panose="02040503050406030204" pitchFamily="18" charset="0"/>
                  </a:endParaRPr>
                </a:p>
                <a:p>
                  <a:pPr eaLnBrk="1" hangingPunct="1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CN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13</m:t>
                            </m:r>
                          </m:e>
                        </m:d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oMath>
                    </m:oMathPara>
                  </a14:m>
                  <a:endParaRPr lang="en-US" altLang="zh-CN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  <a:p>
                  <a:pPr eaLnBrk="1" hangingPunct="1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CN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</m:d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zh-CN" altLang="en-US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zh-CN" altLang="en-US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oMath>
                    </m:oMathPara>
                  </a14:m>
                  <a:endParaRPr lang="zh-CN" altLang="en-US" i="1" dirty="0">
                    <a:solidFill>
                      <a:srgbClr val="FF0000"/>
                    </a:solidFill>
                    <a:latin typeface="Cambria Math" panose="02040503050406030204" pitchFamily="18" charset="0"/>
                  </a:endParaRPr>
                </a:p>
                <a:p>
                  <a:pPr eaLnBrk="1" hangingPunct="1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8</m:t>
                            </m:r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</m:d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zh-CN" altLang="en-US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zh-CN" altLang="en-US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  <m:r>
                          <a:rPr lang="en-US" altLang="zh-CN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oMath>
                    </m:oMathPara>
                  </a14:m>
                  <a:endParaRPr lang="zh-CN" altLang="en-US" i="1" dirty="0">
                    <a:solidFill>
                      <a:srgbClr val="FF0000"/>
                    </a:solidFill>
                    <a:latin typeface="Cambria Math" panose="02040503050406030204" pitchFamily="18" charset="0"/>
                  </a:endParaRPr>
                </a:p>
                <a:p>
                  <a:pPr eaLnBrk="1" hangingPunct="1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14</m:t>
                            </m:r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𝑔𝑜𝑡𝑜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i="1" dirty="0">
                    <a:latin typeface="Cambria Math" panose="02040503050406030204" pitchFamily="18" charset="0"/>
                  </a:endParaRPr>
                </a:p>
                <a:p>
                  <a:pPr eaLnBrk="1" hangingPunct="1"/>
                  <a:endParaRPr lang="zh-CN" altLang="en-US" i="1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9" name="矩形 28">
                  <a:extLst>
                    <a:ext uri="{FF2B5EF4-FFF2-40B4-BE49-F238E27FC236}">
                      <a16:creationId xmlns:a16="http://schemas.microsoft.com/office/drawing/2014/main" id="{ABA6B9BE-F0CD-4A68-811B-6FC63AD7FE4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644008" y="3829856"/>
                  <a:ext cx="2664286" cy="2263440"/>
                </a:xfrm>
                <a:prstGeom prst="rect">
                  <a:avLst/>
                </a:prstGeom>
                <a:blipFill>
                  <a:blip r:embed="rId7"/>
                  <a:stretch>
                    <a:fillRect b="-2949"/>
                  </a:stretch>
                </a:blip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矩形 29">
                  <a:extLst>
                    <a:ext uri="{FF2B5EF4-FFF2-40B4-BE49-F238E27FC236}">
                      <a16:creationId xmlns:a16="http://schemas.microsoft.com/office/drawing/2014/main" id="{BA9428E4-D280-4E3D-9930-B3161BACCF6A}"/>
                    </a:ext>
                  </a:extLst>
                </p:cNvPr>
                <p:cNvSpPr/>
                <p:nvPr/>
              </p:nvSpPr>
              <p:spPr bwMode="auto">
                <a:xfrm>
                  <a:off x="4644008" y="6345873"/>
                  <a:ext cx="2664286" cy="317996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rtlCol="0" anchor="ctr"/>
                <a:lstStyle/>
                <a:p>
                  <a:pPr eaLnBrk="1" hangingPunct="1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15</m:t>
                            </m:r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 ……</m:t>
                        </m:r>
                      </m:oMath>
                    </m:oMathPara>
                  </a14:m>
                  <a:endParaRPr lang="zh-CN" altLang="en-US" b="0" i="1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30" name="矩形 29">
                  <a:extLst>
                    <a:ext uri="{FF2B5EF4-FFF2-40B4-BE49-F238E27FC236}">
                      <a16:creationId xmlns:a16="http://schemas.microsoft.com/office/drawing/2014/main" id="{BA9428E4-D280-4E3D-9930-B3161BACCF6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644008" y="6345873"/>
                  <a:ext cx="2664286" cy="317996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矩形 30">
                  <a:extLst>
                    <a:ext uri="{FF2B5EF4-FFF2-40B4-BE49-F238E27FC236}">
                      <a16:creationId xmlns:a16="http://schemas.microsoft.com/office/drawing/2014/main" id="{C374CC14-4392-4482-8878-0DB140885F2E}"/>
                    </a:ext>
                  </a:extLst>
                </p:cNvPr>
                <p:cNvSpPr/>
                <p:nvPr/>
              </p:nvSpPr>
              <p:spPr>
                <a:xfrm>
                  <a:off x="6809339" y="3514609"/>
                  <a:ext cx="48705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31" name="矩形 30">
                  <a:extLst>
                    <a:ext uri="{FF2B5EF4-FFF2-40B4-BE49-F238E27FC236}">
                      <a16:creationId xmlns:a16="http://schemas.microsoft.com/office/drawing/2014/main" id="{C374CC14-4392-4482-8878-0DB140885F2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09339" y="3514609"/>
                  <a:ext cx="487056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2" name="直接箭头连接符 31">
              <a:extLst>
                <a:ext uri="{FF2B5EF4-FFF2-40B4-BE49-F238E27FC236}">
                  <a16:creationId xmlns:a16="http://schemas.microsoft.com/office/drawing/2014/main" id="{38C9988E-2054-4A37-AE1C-4F6F97A96708}"/>
                </a:ext>
              </a:extLst>
            </p:cNvPr>
            <p:cNvCxnSpPr>
              <a:cxnSpLocks/>
              <a:stCxn id="23" idx="2"/>
              <a:endCxn id="48" idx="0"/>
            </p:cNvCxnSpPr>
            <p:nvPr/>
          </p:nvCxnSpPr>
          <p:spPr>
            <a:xfrm>
              <a:off x="5976151" y="1128555"/>
              <a:ext cx="0" cy="20250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连接符: 肘形 36">
              <a:extLst>
                <a:ext uri="{FF2B5EF4-FFF2-40B4-BE49-F238E27FC236}">
                  <a16:creationId xmlns:a16="http://schemas.microsoft.com/office/drawing/2014/main" id="{FDAA5BF8-0510-4AD2-A338-BF0D2C934F34}"/>
                </a:ext>
              </a:extLst>
            </p:cNvPr>
            <p:cNvCxnSpPr>
              <a:cxnSpLocks/>
              <a:stCxn id="29" idx="2"/>
              <a:endCxn id="27" idx="1"/>
            </p:cNvCxnSpPr>
            <p:nvPr/>
          </p:nvCxnSpPr>
          <p:spPr>
            <a:xfrm rot="5400000" flipH="1">
              <a:off x="3993611" y="4110756"/>
              <a:ext cx="2632938" cy="1332143"/>
            </a:xfrm>
            <a:prstGeom prst="bentConnector4">
              <a:avLst>
                <a:gd name="adj1" fmla="val -5313"/>
                <a:gd name="adj2" fmla="val 117160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箭头连接符 46">
              <a:extLst>
                <a:ext uri="{FF2B5EF4-FFF2-40B4-BE49-F238E27FC236}">
                  <a16:creationId xmlns:a16="http://schemas.microsoft.com/office/drawing/2014/main" id="{1C5B347C-4DF7-447B-9C9E-89F0306D879E}"/>
                </a:ext>
              </a:extLst>
            </p:cNvPr>
            <p:cNvCxnSpPr>
              <a:cxnSpLocks/>
              <a:stCxn id="27" idx="2"/>
              <a:endCxn id="29" idx="0"/>
            </p:cNvCxnSpPr>
            <p:nvPr/>
          </p:nvCxnSpPr>
          <p:spPr>
            <a:xfrm>
              <a:off x="5976151" y="3645024"/>
              <a:ext cx="0" cy="18483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矩形 47">
                  <a:extLst>
                    <a:ext uri="{FF2B5EF4-FFF2-40B4-BE49-F238E27FC236}">
                      <a16:creationId xmlns:a16="http://schemas.microsoft.com/office/drawing/2014/main" id="{95303DC6-08DC-458D-84BE-D68351A45DC3}"/>
                    </a:ext>
                  </a:extLst>
                </p:cNvPr>
                <p:cNvSpPr/>
                <p:nvPr/>
              </p:nvSpPr>
              <p:spPr bwMode="auto">
                <a:xfrm>
                  <a:off x="4644008" y="1331058"/>
                  <a:ext cx="2664286" cy="1759801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rtlCol="0" anchor="t" anchorCtr="0"/>
                <a:lstStyle/>
                <a:p>
                  <a:pPr eaLnBrk="1" hangingPunct="1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d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zh-CN" alt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=2∗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𝑗</m:t>
                        </m:r>
                      </m:oMath>
                    </m:oMathPara>
                  </a14:m>
                  <a:endParaRPr lang="en-US" altLang="zh-CN" i="1" dirty="0">
                    <a:latin typeface="Cambria Math" panose="02040503050406030204" pitchFamily="18" charset="0"/>
                  </a:endParaRPr>
                </a:p>
                <a:p>
                  <a:pPr eaLnBrk="1" hangingPunct="1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6</m:t>
                            </m:r>
                          </m:e>
                        </m:d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zh-CN" alt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𝑎𝑑𝑑𝑟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−11</m:t>
                        </m:r>
                      </m:oMath>
                    </m:oMathPara>
                  </a14:m>
                  <a:endParaRPr lang="zh-CN" altLang="en-US" i="1" dirty="0">
                    <a:latin typeface="Cambria Math" panose="02040503050406030204" pitchFamily="18" charset="0"/>
                  </a:endParaRPr>
                </a:p>
                <a:p>
                  <a:pPr eaLnBrk="1" hangingPunct="1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7</m:t>
                            </m:r>
                          </m:e>
                        </m:d>
                        <m:sSub>
                          <m:sSubPr>
                            <m:ctrlPr>
                              <a:rPr lang="zh-CN" alt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=2∗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𝑗</m:t>
                        </m:r>
                      </m:oMath>
                    </m:oMathPara>
                  </a14:m>
                  <a:endParaRPr lang="en-US" altLang="zh-CN" i="1" dirty="0">
                    <a:latin typeface="Cambria Math" panose="02040503050406030204" pitchFamily="18" charset="0"/>
                  </a:endParaRPr>
                </a:p>
                <a:p>
                  <a:pPr eaLnBrk="1" hangingPunct="1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CN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</m:d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zh-CN" altLang="en-US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8</m:t>
                            </m:r>
                          </m:sub>
                        </m:s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𝑎𝑑𝑑𝑟</m:t>
                        </m:r>
                        <m:d>
                          <m:d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  <m: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−11</m:t>
                        </m:r>
                      </m:oMath>
                    </m:oMathPara>
                  </a14:m>
                  <a:endParaRPr lang="en-US" altLang="zh-CN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  <a:p>
                  <a:pPr eaLnBrk="1" hangingPunct="1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e>
                        </m:d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zh-CN" altLang="en-US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=10∗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oMath>
                    </m:oMathPara>
                  </a14:m>
                  <a:endParaRPr lang="zh-CN" altLang="en-US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  <a:p>
                  <a:pPr eaLnBrk="1" hangingPunct="1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8</m:t>
                            </m:r>
                          </m:e>
                        </m:d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zh-CN" altLang="en-US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=10∗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oMath>
                    </m:oMathPara>
                  </a14:m>
                  <a:endParaRPr lang="zh-CN" altLang="en-US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48" name="矩形 47">
                  <a:extLst>
                    <a:ext uri="{FF2B5EF4-FFF2-40B4-BE49-F238E27FC236}">
                      <a16:creationId xmlns:a16="http://schemas.microsoft.com/office/drawing/2014/main" id="{95303DC6-08DC-458D-84BE-D68351A45DC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644008" y="1331058"/>
                  <a:ext cx="2664286" cy="1759801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0" name="直接箭头连接符 49">
              <a:extLst>
                <a:ext uri="{FF2B5EF4-FFF2-40B4-BE49-F238E27FC236}">
                  <a16:creationId xmlns:a16="http://schemas.microsoft.com/office/drawing/2014/main" id="{E2C6C089-3A5A-4E25-AAEB-9A3088D5E622}"/>
                </a:ext>
              </a:extLst>
            </p:cNvPr>
            <p:cNvCxnSpPr>
              <a:cxnSpLocks/>
              <a:stCxn id="48" idx="2"/>
              <a:endCxn id="27" idx="0"/>
            </p:cNvCxnSpPr>
            <p:nvPr/>
          </p:nvCxnSpPr>
          <p:spPr>
            <a:xfrm>
              <a:off x="5976151" y="3090859"/>
              <a:ext cx="0" cy="18483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矩形 50">
                  <a:extLst>
                    <a:ext uri="{FF2B5EF4-FFF2-40B4-BE49-F238E27FC236}">
                      <a16:creationId xmlns:a16="http://schemas.microsoft.com/office/drawing/2014/main" id="{31262B53-1CBF-400F-B10B-9D7EE5420296}"/>
                    </a:ext>
                  </a:extLst>
                </p:cNvPr>
                <p:cNvSpPr/>
                <p:nvPr/>
              </p:nvSpPr>
              <p:spPr>
                <a:xfrm>
                  <a:off x="6809339" y="1052736"/>
                  <a:ext cx="48705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51" name="矩形 50">
                  <a:extLst>
                    <a:ext uri="{FF2B5EF4-FFF2-40B4-BE49-F238E27FC236}">
                      <a16:creationId xmlns:a16="http://schemas.microsoft.com/office/drawing/2014/main" id="{31262B53-1CBF-400F-B10B-9D7EE542029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09339" y="1052736"/>
                  <a:ext cx="487056" cy="369332"/>
                </a:xfrm>
                <a:prstGeom prst="rect">
                  <a:avLst/>
                </a:prstGeom>
                <a:blipFill>
                  <a:blip r:embed="rId11"/>
                  <a:stretch>
                    <a:fillRect b="-1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8">
                <a:extLst>
                  <a:ext uri="{FF2B5EF4-FFF2-40B4-BE49-F238E27FC236}">
                    <a16:creationId xmlns:a16="http://schemas.microsoft.com/office/drawing/2014/main" id="{9327A965-B9A5-4603-A797-2A3EC496939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758724" y="850302"/>
                <a:ext cx="5205763" cy="40504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342900" indent="-3429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>
                  <a:lnSpc>
                    <a:spcPct val="150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p"/>
                </a:pPr>
                <a:r>
                  <a:rPr lang="zh-CN" altLang="en-US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对加法实行强度削弱</a:t>
                </a:r>
                <a:endParaRPr lang="en-US" altLang="zh-CN" sz="2000" b="0" dirty="0">
                  <a:solidFill>
                    <a:srgbClr val="FF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571500" indent="-285750">
                  <a:lnSpc>
                    <a:spcPct val="150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Ø"/>
                </a:pP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（</a:t>
                </a:r>
                <a:r>
                  <a:rPr lang="en-US" altLang="zh-CN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4’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）和（</a:t>
                </a:r>
                <a:r>
                  <a:rPr lang="en-US" altLang="zh-CN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8’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）中的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1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 dirty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CN" sz="1800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1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 dirty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CN" sz="1800" b="0" i="1" dirty="0"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是递归赋值变量，每循环一次，分别</a:t>
                </a:r>
                <a:r>
                  <a:rPr lang="zh-CN" altLang="en-US" sz="18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增加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一个</a:t>
                </a:r>
                <a:r>
                  <a:rPr lang="zh-CN" altLang="en-US" sz="18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常量</a:t>
                </a:r>
                <a:r>
                  <a:rPr lang="en-US" altLang="zh-CN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10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。</a:t>
                </a:r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571500" indent="-285750">
                  <a:lnSpc>
                    <a:spcPct val="150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Ø"/>
                </a:pP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（</a:t>
                </a:r>
                <a:r>
                  <a:rPr lang="en-US" altLang="zh-CN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5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）中的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1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 dirty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CN" sz="1800" b="0" i="1" dirty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CN" sz="1800" b="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要引用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1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 dirty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CN" sz="1800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点值，它的另一个运算对象是循环不变量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1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 dirty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CN" sz="18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，故每次循环</a:t>
                </a:r>
                <a:r>
                  <a:rPr lang="zh-CN" altLang="en-US" sz="18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增量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也是</a:t>
                </a:r>
                <a:r>
                  <a:rPr lang="zh-CN" altLang="en-US" sz="18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常量</a:t>
                </a:r>
                <a:r>
                  <a:rPr lang="en-US" altLang="zh-CN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10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。</a:t>
                </a:r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571500" indent="-285750">
                  <a:lnSpc>
                    <a:spcPct val="150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Ø"/>
                </a:pP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（</a:t>
                </a:r>
                <a:r>
                  <a:rPr lang="en-US" altLang="zh-CN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9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）中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1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 dirty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CN" sz="1800" b="0" i="1" dirty="0">
                            <a:latin typeface="Cambria Math" panose="02040503050406030204" pitchFamily="18" charset="0"/>
                          </a:rPr>
                          <m:t>7</m:t>
                        </m:r>
                      </m:sub>
                    </m:sSub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增量与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1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 dirty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CN" sz="1800" b="0" i="1" dirty="0"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相同。</a:t>
                </a:r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571500" indent="-285750">
                  <a:lnSpc>
                    <a:spcPct val="150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Ø"/>
                </a:pPr>
                <a:r>
                  <a:rPr lang="zh-CN" altLang="en-US" sz="18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优化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：把（</a:t>
                </a:r>
                <a:r>
                  <a:rPr lang="en-US" altLang="zh-CN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5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）和（</a:t>
                </a:r>
                <a:r>
                  <a:rPr lang="en-US" altLang="zh-CN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9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）外提，在（</a:t>
                </a:r>
                <a:r>
                  <a:rPr lang="en-US" altLang="zh-CN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8’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）后面分别给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1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 dirty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CN" sz="1800" b="1" i="1" dirty="0" smtClean="0"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1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 dirty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</a:rPr>
                          <m:t>7</m:t>
                        </m:r>
                      </m:sub>
                    </m:sSub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增</a:t>
                </a:r>
                <a:r>
                  <a:rPr lang="en-US" altLang="zh-CN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10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。</a:t>
                </a:r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4" name="TextBox 8">
                <a:extLst>
                  <a:ext uri="{FF2B5EF4-FFF2-40B4-BE49-F238E27FC236}">
                    <a16:creationId xmlns:a16="http://schemas.microsoft.com/office/drawing/2014/main" id="{9327A965-B9A5-4603-A797-2A3EC49693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758724" y="850302"/>
                <a:ext cx="5205763" cy="4050468"/>
              </a:xfrm>
              <a:prstGeom prst="rect">
                <a:avLst/>
              </a:prstGeom>
              <a:blipFill>
                <a:blip r:embed="rId12"/>
                <a:stretch>
                  <a:fillRect l="-1054" b="-1353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4321649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54</a:t>
            </a:fld>
            <a:endParaRPr lang="en-US" dirty="0"/>
          </a:p>
        </p:txBody>
      </p:sp>
      <p:sp>
        <p:nvSpPr>
          <p:cNvPr id="109" name="TextBox 8">
            <a:extLst>
              <a:ext uri="{FF2B5EF4-FFF2-40B4-BE49-F238E27FC236}">
                <a16:creationId xmlns:a16="http://schemas.microsoft.com/office/drawing/2014/main" id="{445BB5B7-DF8F-414A-86B6-AA4FAD8781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8036" y="30629"/>
            <a:ext cx="302014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0" indent="0">
              <a:spcBef>
                <a:spcPct val="20000"/>
              </a:spcBef>
              <a:buClrTx/>
            </a:pPr>
            <a:r>
              <a:rPr lang="en-US" altLang="zh-CN" sz="2000" b="0" dirty="0">
                <a:solidFill>
                  <a:srgbClr val="FFFF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【</a:t>
            </a:r>
            <a:r>
              <a:rPr lang="zh-CN" altLang="en-US" sz="2000" b="0" dirty="0">
                <a:solidFill>
                  <a:srgbClr val="FFFF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例</a:t>
            </a:r>
            <a:r>
              <a:rPr lang="en-US" altLang="zh-CN" sz="2000" b="0" dirty="0">
                <a:solidFill>
                  <a:srgbClr val="FFFF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10.15】</a:t>
            </a:r>
            <a:r>
              <a:rPr lang="zh-CN" altLang="en-US" sz="1800" b="0" dirty="0">
                <a:solidFill>
                  <a:srgbClr val="FFFF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强度削弱</a:t>
            </a:r>
            <a:endParaRPr lang="en-US" altLang="zh-CN" sz="1800" b="0" dirty="0">
              <a:solidFill>
                <a:srgbClr val="FFFF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7B7093D9-13FA-4386-9AF0-28F74F2ECE1F}"/>
              </a:ext>
            </a:extLst>
          </p:cNvPr>
          <p:cNvGrpSpPr/>
          <p:nvPr/>
        </p:nvGrpSpPr>
        <p:grpSpPr>
          <a:xfrm>
            <a:off x="467544" y="548680"/>
            <a:ext cx="2676986" cy="6187197"/>
            <a:chOff x="4644008" y="476672"/>
            <a:chExt cx="2676986" cy="618719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矩形 22">
                  <a:extLst>
                    <a:ext uri="{FF2B5EF4-FFF2-40B4-BE49-F238E27FC236}">
                      <a16:creationId xmlns:a16="http://schemas.microsoft.com/office/drawing/2014/main" id="{35616B3C-A317-4F1D-9E12-0A0B8173481C}"/>
                    </a:ext>
                  </a:extLst>
                </p:cNvPr>
                <p:cNvSpPr/>
                <p:nvPr/>
              </p:nvSpPr>
              <p:spPr bwMode="auto">
                <a:xfrm>
                  <a:off x="4644008" y="810559"/>
                  <a:ext cx="2664286" cy="317996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rtlCol="0" anchor="ctr"/>
                <a:lstStyle/>
                <a:p>
                  <a:pPr eaLnBrk="1" hangingPunct="1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oMath>
                    </m:oMathPara>
                  </a14:m>
                  <a:endParaRPr lang="zh-CN" altLang="en-US" b="0" i="1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3" name="矩形 22">
                  <a:extLst>
                    <a:ext uri="{FF2B5EF4-FFF2-40B4-BE49-F238E27FC236}">
                      <a16:creationId xmlns:a16="http://schemas.microsoft.com/office/drawing/2014/main" id="{35616B3C-A317-4F1D-9E12-0A0B8173481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644008" y="810559"/>
                  <a:ext cx="2664286" cy="317996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矩形 23">
                  <a:extLst>
                    <a:ext uri="{FF2B5EF4-FFF2-40B4-BE49-F238E27FC236}">
                      <a16:creationId xmlns:a16="http://schemas.microsoft.com/office/drawing/2014/main" id="{6E5D4031-C34A-406D-9D0C-DF05E5089748}"/>
                    </a:ext>
                  </a:extLst>
                </p:cNvPr>
                <p:cNvSpPr/>
                <p:nvPr/>
              </p:nvSpPr>
              <p:spPr>
                <a:xfrm>
                  <a:off x="6809339" y="476672"/>
                  <a:ext cx="481735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4" name="矩形 23">
                  <a:extLst>
                    <a:ext uri="{FF2B5EF4-FFF2-40B4-BE49-F238E27FC236}">
                      <a16:creationId xmlns:a16="http://schemas.microsoft.com/office/drawing/2014/main" id="{6E5D4031-C34A-406D-9D0C-DF05E508974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09339" y="476672"/>
                  <a:ext cx="481735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5" name="直接箭头连接符 24">
              <a:extLst>
                <a:ext uri="{FF2B5EF4-FFF2-40B4-BE49-F238E27FC236}">
                  <a16:creationId xmlns:a16="http://schemas.microsoft.com/office/drawing/2014/main" id="{2E6C7FA7-3C90-42CD-A030-1249B9C24ACC}"/>
                </a:ext>
              </a:extLst>
            </p:cNvPr>
            <p:cNvCxnSpPr>
              <a:cxnSpLocks/>
              <a:endCxn id="23" idx="0"/>
            </p:cNvCxnSpPr>
            <p:nvPr/>
          </p:nvCxnSpPr>
          <p:spPr>
            <a:xfrm>
              <a:off x="5976151" y="589911"/>
              <a:ext cx="0" cy="22064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连接符: 肘形 25">
              <a:extLst>
                <a:ext uri="{FF2B5EF4-FFF2-40B4-BE49-F238E27FC236}">
                  <a16:creationId xmlns:a16="http://schemas.microsoft.com/office/drawing/2014/main" id="{3D381B8F-205E-4CA9-999A-21A474C7FF95}"/>
                </a:ext>
              </a:extLst>
            </p:cNvPr>
            <p:cNvCxnSpPr>
              <a:cxnSpLocks/>
              <a:stCxn id="27" idx="3"/>
              <a:endCxn id="30" idx="3"/>
            </p:cNvCxnSpPr>
            <p:nvPr/>
          </p:nvCxnSpPr>
          <p:spPr>
            <a:xfrm>
              <a:off x="7308294" y="3460358"/>
              <a:ext cx="12700" cy="3044513"/>
            </a:xfrm>
            <a:prstGeom prst="bentConnector3">
              <a:avLst>
                <a:gd name="adj1" fmla="val 1800000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矩形 26">
                  <a:extLst>
                    <a:ext uri="{FF2B5EF4-FFF2-40B4-BE49-F238E27FC236}">
                      <a16:creationId xmlns:a16="http://schemas.microsoft.com/office/drawing/2014/main" id="{354B3AA4-56F9-4B1B-99FA-3296384CA5A8}"/>
                    </a:ext>
                  </a:extLst>
                </p:cNvPr>
                <p:cNvSpPr/>
                <p:nvPr/>
              </p:nvSpPr>
              <p:spPr bwMode="auto">
                <a:xfrm>
                  <a:off x="4644008" y="3275692"/>
                  <a:ext cx="2664286" cy="369332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rtlCol="0" anchor="ctr"/>
                <a:lstStyle/>
                <a:p>
                  <a:pPr eaLnBrk="1" hangingPunct="1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𝑖𝑓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&gt;10</m:t>
                            </m:r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𝑔𝑜𝑡𝑜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 (15)</m:t>
                        </m:r>
                      </m:oMath>
                    </m:oMathPara>
                  </a14:m>
                  <a:endParaRPr lang="zh-CN" altLang="en-US" b="0" i="1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7" name="矩形 26">
                  <a:extLst>
                    <a:ext uri="{FF2B5EF4-FFF2-40B4-BE49-F238E27FC236}">
                      <a16:creationId xmlns:a16="http://schemas.microsoft.com/office/drawing/2014/main" id="{354B3AA4-56F9-4B1B-99FA-3296384CA5A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644008" y="3275692"/>
                  <a:ext cx="2664286" cy="369332"/>
                </a:xfrm>
                <a:prstGeom prst="rect">
                  <a:avLst/>
                </a:prstGeom>
                <a:blipFill>
                  <a:blip r:embed="rId5"/>
                  <a:stretch>
                    <a:fillRect r="-228" b="-12698"/>
                  </a:stretch>
                </a:blip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矩形 27">
                  <a:extLst>
                    <a:ext uri="{FF2B5EF4-FFF2-40B4-BE49-F238E27FC236}">
                      <a16:creationId xmlns:a16="http://schemas.microsoft.com/office/drawing/2014/main" id="{5768667F-EBDE-4C8F-9C90-B669DFC6A870}"/>
                    </a:ext>
                  </a:extLst>
                </p:cNvPr>
                <p:cNvSpPr/>
                <p:nvPr/>
              </p:nvSpPr>
              <p:spPr>
                <a:xfrm>
                  <a:off x="6809339" y="2965936"/>
                  <a:ext cx="48705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8" name="矩形 27">
                  <a:extLst>
                    <a:ext uri="{FF2B5EF4-FFF2-40B4-BE49-F238E27FC236}">
                      <a16:creationId xmlns:a16="http://schemas.microsoft.com/office/drawing/2014/main" id="{5768667F-EBDE-4C8F-9C90-B669DFC6A87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09339" y="2965936"/>
                  <a:ext cx="487056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矩形 28">
                  <a:extLst>
                    <a:ext uri="{FF2B5EF4-FFF2-40B4-BE49-F238E27FC236}">
                      <a16:creationId xmlns:a16="http://schemas.microsoft.com/office/drawing/2014/main" id="{ABA6B9BE-F0CD-4A68-811B-6FC63AD7FE40}"/>
                    </a:ext>
                  </a:extLst>
                </p:cNvPr>
                <p:cNvSpPr/>
                <p:nvPr/>
              </p:nvSpPr>
              <p:spPr bwMode="auto">
                <a:xfrm>
                  <a:off x="4644008" y="3829856"/>
                  <a:ext cx="2664286" cy="2263440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rtlCol="0" anchor="t" anchorCtr="0"/>
                <a:lstStyle/>
                <a:p>
                  <a:pPr eaLnBrk="1" hangingPunct="1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CN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e>
                        </m:d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zh-CN" altLang="en-US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zh-CN" altLang="en-US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zh-CN" altLang="en-US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i="1" dirty="0">
                    <a:solidFill>
                      <a:srgbClr val="0000FF"/>
                    </a:solidFill>
                    <a:latin typeface="Cambria Math" panose="02040503050406030204" pitchFamily="18" charset="0"/>
                  </a:endParaRPr>
                </a:p>
                <a:p>
                  <a:pPr eaLnBrk="1" hangingPunct="1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9</m:t>
                            </m:r>
                          </m:e>
                        </m:d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zh-CN" altLang="en-US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7</m:t>
                            </m:r>
                          </m:sub>
                        </m:sSub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zh-CN" altLang="en-US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  <m:r>
                          <a:rPr lang="en-US" altLang="zh-CN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zh-CN" altLang="en-US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zh-CN" altLang="en-US" i="1" dirty="0">
                    <a:latin typeface="Cambria Math" panose="02040503050406030204" pitchFamily="18" charset="0"/>
                  </a:endParaRPr>
                </a:p>
                <a:p>
                  <a:pPr eaLnBrk="1" hangingPunct="1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11</m:t>
                            </m:r>
                          </m:e>
                        </m:d>
                        <m:sSub>
                          <m:sSubPr>
                            <m:ctrlPr>
                              <a:rPr lang="zh-CN" alt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9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zh-CN" alt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zh-CN" alt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 dirty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i="1" dirty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altLang="zh-CN" i="1" dirty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altLang="zh-CN" i="1" dirty="0">
                    <a:latin typeface="Cambria Math" panose="02040503050406030204" pitchFamily="18" charset="0"/>
                  </a:endParaRPr>
                </a:p>
                <a:p>
                  <a:pPr eaLnBrk="1" hangingPunct="1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12</m:t>
                            </m:r>
                          </m:e>
                        </m:d>
                        <m:sSub>
                          <m:sSubPr>
                            <m:ctrlPr>
                              <a:rPr lang="zh-CN" alt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8</m:t>
                            </m:r>
                          </m:sub>
                        </m:s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[</m:t>
                        </m:r>
                        <m:sSub>
                          <m:sSubPr>
                            <m:ctrlPr>
                              <a:rPr lang="zh-CN" alt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7</m:t>
                            </m:r>
                          </m:sub>
                        </m:s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]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zh-CN" alt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9</m:t>
                            </m:r>
                          </m:sub>
                        </m:s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+1</m:t>
                        </m:r>
                      </m:oMath>
                    </m:oMathPara>
                  </a14:m>
                  <a:endParaRPr lang="en-US" altLang="zh-CN" i="1" dirty="0">
                    <a:latin typeface="Cambria Math" panose="02040503050406030204" pitchFamily="18" charset="0"/>
                  </a:endParaRPr>
                </a:p>
                <a:p>
                  <a:pPr eaLnBrk="1" hangingPunct="1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CN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13</m:t>
                            </m:r>
                          </m:e>
                        </m:d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oMath>
                    </m:oMathPara>
                  </a14:m>
                  <a:endParaRPr lang="en-US" altLang="zh-CN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  <a:p>
                  <a:pPr eaLnBrk="1" hangingPunct="1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CN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</m:d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zh-CN" altLang="en-US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zh-CN" altLang="en-US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oMath>
                    </m:oMathPara>
                  </a14:m>
                  <a:endParaRPr lang="zh-CN" altLang="en-US" i="1" dirty="0">
                    <a:solidFill>
                      <a:srgbClr val="FF0000"/>
                    </a:solidFill>
                    <a:latin typeface="Cambria Math" panose="02040503050406030204" pitchFamily="18" charset="0"/>
                  </a:endParaRPr>
                </a:p>
                <a:p>
                  <a:pPr eaLnBrk="1" hangingPunct="1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8</m:t>
                            </m:r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</m:d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zh-CN" altLang="en-US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zh-CN" altLang="en-US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  <m:r>
                          <a:rPr lang="en-US" altLang="zh-CN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oMath>
                    </m:oMathPara>
                  </a14:m>
                  <a:endParaRPr lang="zh-CN" altLang="en-US" i="1" dirty="0">
                    <a:solidFill>
                      <a:srgbClr val="FF0000"/>
                    </a:solidFill>
                    <a:latin typeface="Cambria Math" panose="02040503050406030204" pitchFamily="18" charset="0"/>
                  </a:endParaRPr>
                </a:p>
                <a:p>
                  <a:pPr eaLnBrk="1" hangingPunct="1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14</m:t>
                            </m:r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𝑔𝑜𝑡𝑜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i="1" dirty="0">
                    <a:latin typeface="Cambria Math" panose="02040503050406030204" pitchFamily="18" charset="0"/>
                  </a:endParaRPr>
                </a:p>
                <a:p>
                  <a:pPr eaLnBrk="1" hangingPunct="1"/>
                  <a:endParaRPr lang="zh-CN" altLang="en-US" i="1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9" name="矩形 28">
                  <a:extLst>
                    <a:ext uri="{FF2B5EF4-FFF2-40B4-BE49-F238E27FC236}">
                      <a16:creationId xmlns:a16="http://schemas.microsoft.com/office/drawing/2014/main" id="{ABA6B9BE-F0CD-4A68-811B-6FC63AD7FE4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644008" y="3829856"/>
                  <a:ext cx="2664286" cy="2263440"/>
                </a:xfrm>
                <a:prstGeom prst="rect">
                  <a:avLst/>
                </a:prstGeom>
                <a:blipFill>
                  <a:blip r:embed="rId7"/>
                  <a:stretch>
                    <a:fillRect b="-2949"/>
                  </a:stretch>
                </a:blip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矩形 29">
                  <a:extLst>
                    <a:ext uri="{FF2B5EF4-FFF2-40B4-BE49-F238E27FC236}">
                      <a16:creationId xmlns:a16="http://schemas.microsoft.com/office/drawing/2014/main" id="{BA9428E4-D280-4E3D-9930-B3161BACCF6A}"/>
                    </a:ext>
                  </a:extLst>
                </p:cNvPr>
                <p:cNvSpPr/>
                <p:nvPr/>
              </p:nvSpPr>
              <p:spPr bwMode="auto">
                <a:xfrm>
                  <a:off x="4644008" y="6345873"/>
                  <a:ext cx="2664286" cy="317996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rtlCol="0" anchor="ctr"/>
                <a:lstStyle/>
                <a:p>
                  <a:pPr eaLnBrk="1" hangingPunct="1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15</m:t>
                            </m:r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 ……</m:t>
                        </m:r>
                      </m:oMath>
                    </m:oMathPara>
                  </a14:m>
                  <a:endParaRPr lang="zh-CN" altLang="en-US" b="0" i="1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30" name="矩形 29">
                  <a:extLst>
                    <a:ext uri="{FF2B5EF4-FFF2-40B4-BE49-F238E27FC236}">
                      <a16:creationId xmlns:a16="http://schemas.microsoft.com/office/drawing/2014/main" id="{BA9428E4-D280-4E3D-9930-B3161BACCF6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644008" y="6345873"/>
                  <a:ext cx="2664286" cy="317996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矩形 30">
                  <a:extLst>
                    <a:ext uri="{FF2B5EF4-FFF2-40B4-BE49-F238E27FC236}">
                      <a16:creationId xmlns:a16="http://schemas.microsoft.com/office/drawing/2014/main" id="{C374CC14-4392-4482-8878-0DB140885F2E}"/>
                    </a:ext>
                  </a:extLst>
                </p:cNvPr>
                <p:cNvSpPr/>
                <p:nvPr/>
              </p:nvSpPr>
              <p:spPr>
                <a:xfrm>
                  <a:off x="6809339" y="3514609"/>
                  <a:ext cx="48705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31" name="矩形 30">
                  <a:extLst>
                    <a:ext uri="{FF2B5EF4-FFF2-40B4-BE49-F238E27FC236}">
                      <a16:creationId xmlns:a16="http://schemas.microsoft.com/office/drawing/2014/main" id="{C374CC14-4392-4482-8878-0DB140885F2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09339" y="3514609"/>
                  <a:ext cx="487056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2" name="直接箭头连接符 31">
              <a:extLst>
                <a:ext uri="{FF2B5EF4-FFF2-40B4-BE49-F238E27FC236}">
                  <a16:creationId xmlns:a16="http://schemas.microsoft.com/office/drawing/2014/main" id="{38C9988E-2054-4A37-AE1C-4F6F97A96708}"/>
                </a:ext>
              </a:extLst>
            </p:cNvPr>
            <p:cNvCxnSpPr>
              <a:cxnSpLocks/>
              <a:stCxn id="23" idx="2"/>
              <a:endCxn id="48" idx="0"/>
            </p:cNvCxnSpPr>
            <p:nvPr/>
          </p:nvCxnSpPr>
          <p:spPr>
            <a:xfrm>
              <a:off x="5976151" y="1128555"/>
              <a:ext cx="0" cy="20250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连接符: 肘形 36">
              <a:extLst>
                <a:ext uri="{FF2B5EF4-FFF2-40B4-BE49-F238E27FC236}">
                  <a16:creationId xmlns:a16="http://schemas.microsoft.com/office/drawing/2014/main" id="{FDAA5BF8-0510-4AD2-A338-BF0D2C934F34}"/>
                </a:ext>
              </a:extLst>
            </p:cNvPr>
            <p:cNvCxnSpPr>
              <a:cxnSpLocks/>
              <a:stCxn id="29" idx="2"/>
              <a:endCxn id="27" idx="1"/>
            </p:cNvCxnSpPr>
            <p:nvPr/>
          </p:nvCxnSpPr>
          <p:spPr>
            <a:xfrm rot="5400000" flipH="1">
              <a:off x="3993611" y="4110756"/>
              <a:ext cx="2632938" cy="1332143"/>
            </a:xfrm>
            <a:prstGeom prst="bentConnector4">
              <a:avLst>
                <a:gd name="adj1" fmla="val -5313"/>
                <a:gd name="adj2" fmla="val 117160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箭头连接符 46">
              <a:extLst>
                <a:ext uri="{FF2B5EF4-FFF2-40B4-BE49-F238E27FC236}">
                  <a16:creationId xmlns:a16="http://schemas.microsoft.com/office/drawing/2014/main" id="{1C5B347C-4DF7-447B-9C9E-89F0306D879E}"/>
                </a:ext>
              </a:extLst>
            </p:cNvPr>
            <p:cNvCxnSpPr>
              <a:cxnSpLocks/>
              <a:stCxn id="27" idx="2"/>
              <a:endCxn id="29" idx="0"/>
            </p:cNvCxnSpPr>
            <p:nvPr/>
          </p:nvCxnSpPr>
          <p:spPr>
            <a:xfrm>
              <a:off x="5976151" y="3645024"/>
              <a:ext cx="0" cy="18483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矩形 47">
                  <a:extLst>
                    <a:ext uri="{FF2B5EF4-FFF2-40B4-BE49-F238E27FC236}">
                      <a16:creationId xmlns:a16="http://schemas.microsoft.com/office/drawing/2014/main" id="{95303DC6-08DC-458D-84BE-D68351A45DC3}"/>
                    </a:ext>
                  </a:extLst>
                </p:cNvPr>
                <p:cNvSpPr/>
                <p:nvPr/>
              </p:nvSpPr>
              <p:spPr bwMode="auto">
                <a:xfrm>
                  <a:off x="4644008" y="1331058"/>
                  <a:ext cx="2664286" cy="1759801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rtlCol="0" anchor="t" anchorCtr="0"/>
                <a:lstStyle/>
                <a:p>
                  <a:pPr eaLnBrk="1" hangingPunct="1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d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zh-CN" alt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=2∗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𝑗</m:t>
                        </m:r>
                      </m:oMath>
                    </m:oMathPara>
                  </a14:m>
                  <a:endParaRPr lang="en-US" altLang="zh-CN" i="1" dirty="0">
                    <a:latin typeface="Cambria Math" panose="02040503050406030204" pitchFamily="18" charset="0"/>
                  </a:endParaRPr>
                </a:p>
                <a:p>
                  <a:pPr eaLnBrk="1" hangingPunct="1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6</m:t>
                            </m:r>
                          </m:e>
                        </m:d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zh-CN" alt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𝑎𝑑𝑑𝑟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−11</m:t>
                        </m:r>
                      </m:oMath>
                    </m:oMathPara>
                  </a14:m>
                  <a:endParaRPr lang="zh-CN" altLang="en-US" i="1" dirty="0">
                    <a:latin typeface="Cambria Math" panose="02040503050406030204" pitchFamily="18" charset="0"/>
                  </a:endParaRPr>
                </a:p>
                <a:p>
                  <a:pPr eaLnBrk="1" hangingPunct="1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7</m:t>
                            </m:r>
                          </m:e>
                        </m:d>
                        <m:sSub>
                          <m:sSubPr>
                            <m:ctrlPr>
                              <a:rPr lang="zh-CN" alt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=2∗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𝑗</m:t>
                        </m:r>
                      </m:oMath>
                    </m:oMathPara>
                  </a14:m>
                  <a:endParaRPr lang="en-US" altLang="zh-CN" i="1" dirty="0">
                    <a:latin typeface="Cambria Math" panose="02040503050406030204" pitchFamily="18" charset="0"/>
                  </a:endParaRPr>
                </a:p>
                <a:p>
                  <a:pPr eaLnBrk="1" hangingPunct="1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CN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</m:d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zh-CN" altLang="en-US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8</m:t>
                            </m:r>
                          </m:sub>
                        </m:s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𝑎𝑑𝑑𝑟</m:t>
                        </m:r>
                        <m:d>
                          <m:d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  <m: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−11</m:t>
                        </m:r>
                      </m:oMath>
                    </m:oMathPara>
                  </a14:m>
                  <a:endParaRPr lang="en-US" altLang="zh-CN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  <a:p>
                  <a:pPr eaLnBrk="1" hangingPunct="1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e>
                        </m:d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zh-CN" altLang="en-US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=10∗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oMath>
                    </m:oMathPara>
                  </a14:m>
                  <a:endParaRPr lang="zh-CN" altLang="en-US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  <a:p>
                  <a:pPr eaLnBrk="1" hangingPunct="1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8</m:t>
                            </m:r>
                          </m:e>
                        </m:d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zh-CN" altLang="en-US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=10∗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oMath>
                    </m:oMathPara>
                  </a14:m>
                  <a:endParaRPr lang="zh-CN" altLang="en-US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48" name="矩形 47">
                  <a:extLst>
                    <a:ext uri="{FF2B5EF4-FFF2-40B4-BE49-F238E27FC236}">
                      <a16:creationId xmlns:a16="http://schemas.microsoft.com/office/drawing/2014/main" id="{95303DC6-08DC-458D-84BE-D68351A45DC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644008" y="1331058"/>
                  <a:ext cx="2664286" cy="1759801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0" name="直接箭头连接符 49">
              <a:extLst>
                <a:ext uri="{FF2B5EF4-FFF2-40B4-BE49-F238E27FC236}">
                  <a16:creationId xmlns:a16="http://schemas.microsoft.com/office/drawing/2014/main" id="{E2C6C089-3A5A-4E25-AAEB-9A3088D5E622}"/>
                </a:ext>
              </a:extLst>
            </p:cNvPr>
            <p:cNvCxnSpPr>
              <a:cxnSpLocks/>
              <a:stCxn id="48" idx="2"/>
              <a:endCxn id="27" idx="0"/>
            </p:cNvCxnSpPr>
            <p:nvPr/>
          </p:nvCxnSpPr>
          <p:spPr>
            <a:xfrm>
              <a:off x="5976151" y="3090859"/>
              <a:ext cx="0" cy="18483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矩形 50">
                  <a:extLst>
                    <a:ext uri="{FF2B5EF4-FFF2-40B4-BE49-F238E27FC236}">
                      <a16:creationId xmlns:a16="http://schemas.microsoft.com/office/drawing/2014/main" id="{31262B53-1CBF-400F-B10B-9D7EE5420296}"/>
                    </a:ext>
                  </a:extLst>
                </p:cNvPr>
                <p:cNvSpPr/>
                <p:nvPr/>
              </p:nvSpPr>
              <p:spPr>
                <a:xfrm>
                  <a:off x="6809339" y="1052736"/>
                  <a:ext cx="48705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51" name="矩形 50">
                  <a:extLst>
                    <a:ext uri="{FF2B5EF4-FFF2-40B4-BE49-F238E27FC236}">
                      <a16:creationId xmlns:a16="http://schemas.microsoft.com/office/drawing/2014/main" id="{31262B53-1CBF-400F-B10B-9D7EE542029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09339" y="1052736"/>
                  <a:ext cx="487056" cy="369332"/>
                </a:xfrm>
                <a:prstGeom prst="rect">
                  <a:avLst/>
                </a:prstGeom>
                <a:blipFill>
                  <a:blip r:embed="rId11"/>
                  <a:stretch>
                    <a:fillRect b="-1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E8D0855C-B83A-41CC-8DE0-805073EF54FC}"/>
                  </a:ext>
                </a:extLst>
              </p:cNvPr>
              <p:cNvSpPr/>
              <p:nvPr/>
            </p:nvSpPr>
            <p:spPr bwMode="auto">
              <a:xfrm>
                <a:off x="3491880" y="738551"/>
                <a:ext cx="2664286" cy="317996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zh-CN" alt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E8D0855C-B83A-41CC-8DE0-805073EF54F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491880" y="738551"/>
                <a:ext cx="2664286" cy="317996"/>
              </a:xfrm>
              <a:prstGeom prst="rect">
                <a:avLst/>
              </a:prstGeom>
              <a:blipFill>
                <a:blip r:embed="rId12"/>
                <a:stretch>
                  <a:fillRect b="-1852"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7E8B3123-ECBD-4868-B12E-E8AE038AA1E6}"/>
                  </a:ext>
                </a:extLst>
              </p:cNvPr>
              <p:cNvSpPr/>
              <p:nvPr/>
            </p:nvSpPr>
            <p:spPr>
              <a:xfrm>
                <a:off x="5657211" y="404664"/>
                <a:ext cx="48173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7E8B3123-ECBD-4868-B12E-E8AE038AA1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7211" y="404664"/>
                <a:ext cx="481735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BF7F4E9B-846C-4900-A470-AA35369EF1B6}"/>
              </a:ext>
            </a:extLst>
          </p:cNvPr>
          <p:cNvCxnSpPr>
            <a:cxnSpLocks/>
            <a:endCxn id="22" idx="0"/>
          </p:cNvCxnSpPr>
          <p:nvPr/>
        </p:nvCxnSpPr>
        <p:spPr>
          <a:xfrm>
            <a:off x="4824023" y="517903"/>
            <a:ext cx="0" cy="22064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连接符: 肘形 34">
            <a:extLst>
              <a:ext uri="{FF2B5EF4-FFF2-40B4-BE49-F238E27FC236}">
                <a16:creationId xmlns:a16="http://schemas.microsoft.com/office/drawing/2014/main" id="{E4D4EB12-2888-4D04-92AF-3C250975467C}"/>
              </a:ext>
            </a:extLst>
          </p:cNvPr>
          <p:cNvCxnSpPr>
            <a:cxnSpLocks/>
            <a:stCxn id="36" idx="3"/>
            <a:endCxn id="40" idx="3"/>
          </p:cNvCxnSpPr>
          <p:nvPr/>
        </p:nvCxnSpPr>
        <p:spPr>
          <a:xfrm>
            <a:off x="8735764" y="3609865"/>
            <a:ext cx="12700" cy="3044513"/>
          </a:xfrm>
          <a:prstGeom prst="bentConnector3">
            <a:avLst>
              <a:gd name="adj1" fmla="val 180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C7E3B733-0834-49D5-97ED-FCF7582534D4}"/>
                  </a:ext>
                </a:extLst>
              </p:cNvPr>
              <p:cNvSpPr/>
              <p:nvPr/>
            </p:nvSpPr>
            <p:spPr bwMode="auto">
              <a:xfrm>
                <a:off x="6071478" y="3425199"/>
                <a:ext cx="2664286" cy="36933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𝑖𝑓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&gt;10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𝑔𝑜𝑡𝑜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(15)</m:t>
                      </m:r>
                    </m:oMath>
                  </m:oMathPara>
                </a14:m>
                <a:endParaRPr lang="zh-CN" alt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C7E3B733-0834-49D5-97ED-FCF7582534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071478" y="3425199"/>
                <a:ext cx="2664286" cy="369332"/>
              </a:xfrm>
              <a:prstGeom prst="rect">
                <a:avLst/>
              </a:prstGeom>
              <a:blipFill>
                <a:blip r:embed="rId14"/>
                <a:stretch>
                  <a:fillRect r="-228" b="-14516"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矩形 37">
                <a:extLst>
                  <a:ext uri="{FF2B5EF4-FFF2-40B4-BE49-F238E27FC236}">
                    <a16:creationId xmlns:a16="http://schemas.microsoft.com/office/drawing/2014/main" id="{626DB4B8-253D-4AA5-AA16-4C0A60AA2211}"/>
                  </a:ext>
                </a:extLst>
              </p:cNvPr>
              <p:cNvSpPr/>
              <p:nvPr/>
            </p:nvSpPr>
            <p:spPr>
              <a:xfrm>
                <a:off x="8236809" y="3115443"/>
                <a:ext cx="48705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8" name="矩形 37">
                <a:extLst>
                  <a:ext uri="{FF2B5EF4-FFF2-40B4-BE49-F238E27FC236}">
                    <a16:creationId xmlns:a16="http://schemas.microsoft.com/office/drawing/2014/main" id="{626DB4B8-253D-4AA5-AA16-4C0A60AA22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6809" y="3115443"/>
                <a:ext cx="487056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9AE02BED-8B5A-4F66-AAC4-C41FB6A615D6}"/>
                  </a:ext>
                </a:extLst>
              </p:cNvPr>
              <p:cNvSpPr/>
              <p:nvPr/>
            </p:nvSpPr>
            <p:spPr bwMode="auto">
              <a:xfrm>
                <a:off x="6071478" y="3979363"/>
                <a:ext cx="2664286" cy="2263440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t" anchorCtr="0"/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11</m:t>
                          </m:r>
                        </m:e>
                      </m:d>
                      <m:sSub>
                        <m:sSubPr>
                          <m:ctrlPr>
                            <a:rPr lang="zh-CN" alt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12</m:t>
                          </m:r>
                        </m:e>
                      </m:d>
                      <m:sSub>
                        <m:sSubPr>
                          <m:ctrlPr>
                            <a:rPr lang="zh-CN" alt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zh-CN" alt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]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13</m:t>
                          </m:r>
                        </m:e>
                      </m:d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altLang="zh-CN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</m:d>
                      <m:r>
                        <a:rPr lang="en-US" altLang="zh-CN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zh-CN" altLang="en-US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zh-CN" altLang="en-US" i="1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</m:d>
                      <m:r>
                        <a:rPr lang="en-US" altLang="zh-CN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zh-CN" altLang="en-US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r>
                        <a:rPr lang="en-US" altLang="zh-CN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r>
                        <a:rPr lang="en-US" altLang="zh-CN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en-US" altLang="zh-CN" i="1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</m:d>
                      <m:r>
                        <a:rPr lang="en-US" altLang="zh-CN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zh-CN" altLang="en-US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CN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zh-CN" altLang="en-US" i="1" dirty="0">
                  <a:solidFill>
                    <a:srgbClr val="0000FF"/>
                  </a:solidFill>
                  <a:latin typeface="Cambria Math" panose="02040503050406030204" pitchFamily="18" charset="0"/>
                </a:endParaRPr>
              </a:p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9</m:t>
                          </m:r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</m:d>
                      <m:r>
                        <a:rPr lang="en-US" altLang="zh-CN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zh-CN" altLang="en-US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r>
                        <a:rPr lang="en-US" altLang="zh-CN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zh-CN" altLang="en-US" i="1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14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𝑔𝑜𝑡𝑜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i="1" dirty="0">
                  <a:latin typeface="Cambria Math" panose="02040503050406030204" pitchFamily="18" charset="0"/>
                </a:endParaRPr>
              </a:p>
              <a:p>
                <a:pPr eaLnBrk="1" hangingPunct="1"/>
                <a:endParaRPr lang="zh-CN" alt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9AE02BED-8B5A-4F66-AAC4-C41FB6A615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071478" y="3979363"/>
                <a:ext cx="2664286" cy="2263440"/>
              </a:xfrm>
              <a:prstGeom prst="rect">
                <a:avLst/>
              </a:prstGeom>
              <a:blipFill>
                <a:blip r:embed="rId16"/>
                <a:stretch>
                  <a:fillRect b="-2949"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92311AF1-BA58-4528-A83A-964D8C90F1B2}"/>
                  </a:ext>
                </a:extLst>
              </p:cNvPr>
              <p:cNvSpPr/>
              <p:nvPr/>
            </p:nvSpPr>
            <p:spPr bwMode="auto">
              <a:xfrm>
                <a:off x="6071478" y="6495380"/>
                <a:ext cx="2664286" cy="317996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15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……</m:t>
                      </m:r>
                    </m:oMath>
                  </m:oMathPara>
                </a14:m>
                <a:endParaRPr lang="zh-CN" alt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92311AF1-BA58-4528-A83A-964D8C90F1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071478" y="6495380"/>
                <a:ext cx="2664286" cy="317996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78EAB671-4197-4D9A-87D1-18659DEBC2A7}"/>
                  </a:ext>
                </a:extLst>
              </p:cNvPr>
              <p:cNvSpPr/>
              <p:nvPr/>
            </p:nvSpPr>
            <p:spPr>
              <a:xfrm>
                <a:off x="8236809" y="3664116"/>
                <a:ext cx="48705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78EAB671-4197-4D9A-87D1-18659DEBC2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6809" y="3664116"/>
                <a:ext cx="487056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直接箭头连接符 41">
            <a:extLst>
              <a:ext uri="{FF2B5EF4-FFF2-40B4-BE49-F238E27FC236}">
                <a16:creationId xmlns:a16="http://schemas.microsoft.com/office/drawing/2014/main" id="{F4F1AE1F-6360-4A8E-8EA5-E94B4271800E}"/>
              </a:ext>
            </a:extLst>
          </p:cNvPr>
          <p:cNvCxnSpPr>
            <a:cxnSpLocks/>
            <a:stCxn id="22" idx="2"/>
            <a:endCxn id="45" idx="0"/>
          </p:cNvCxnSpPr>
          <p:nvPr/>
        </p:nvCxnSpPr>
        <p:spPr>
          <a:xfrm>
            <a:off x="4824023" y="1056547"/>
            <a:ext cx="0" cy="20250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连接符: 肘形 42">
            <a:extLst>
              <a:ext uri="{FF2B5EF4-FFF2-40B4-BE49-F238E27FC236}">
                <a16:creationId xmlns:a16="http://schemas.microsoft.com/office/drawing/2014/main" id="{935EACC3-34B7-474B-91B9-7668AB308F99}"/>
              </a:ext>
            </a:extLst>
          </p:cNvPr>
          <p:cNvCxnSpPr>
            <a:cxnSpLocks/>
            <a:stCxn id="39" idx="2"/>
            <a:endCxn id="36" idx="1"/>
          </p:cNvCxnSpPr>
          <p:nvPr/>
        </p:nvCxnSpPr>
        <p:spPr>
          <a:xfrm rot="5400000" flipH="1">
            <a:off x="5421081" y="4260263"/>
            <a:ext cx="2632938" cy="1332143"/>
          </a:xfrm>
          <a:prstGeom prst="bentConnector4">
            <a:avLst>
              <a:gd name="adj1" fmla="val -5313"/>
              <a:gd name="adj2" fmla="val 11716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箭头连接符 43">
            <a:extLst>
              <a:ext uri="{FF2B5EF4-FFF2-40B4-BE49-F238E27FC236}">
                <a16:creationId xmlns:a16="http://schemas.microsoft.com/office/drawing/2014/main" id="{CBEFCA53-ABEF-42D2-B15B-00D54E583FF8}"/>
              </a:ext>
            </a:extLst>
          </p:cNvPr>
          <p:cNvCxnSpPr>
            <a:cxnSpLocks/>
            <a:stCxn id="36" idx="2"/>
            <a:endCxn id="39" idx="0"/>
          </p:cNvCxnSpPr>
          <p:nvPr/>
        </p:nvCxnSpPr>
        <p:spPr>
          <a:xfrm>
            <a:off x="7403621" y="3794531"/>
            <a:ext cx="0" cy="18483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矩形 44">
                <a:extLst>
                  <a:ext uri="{FF2B5EF4-FFF2-40B4-BE49-F238E27FC236}">
                    <a16:creationId xmlns:a16="http://schemas.microsoft.com/office/drawing/2014/main" id="{DEAEA736-080C-4F93-A044-8041DAE82CC5}"/>
                  </a:ext>
                </a:extLst>
              </p:cNvPr>
              <p:cNvSpPr/>
              <p:nvPr/>
            </p:nvSpPr>
            <p:spPr bwMode="auto">
              <a:xfrm>
                <a:off x="3491880" y="1259050"/>
                <a:ext cx="2664286" cy="2273316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t" anchorCtr="0"/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zh-CN" alt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=2∗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𝑗</m:t>
                      </m:r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6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zh-CN" alt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𝑎𝑑𝑑𝑟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−11</m:t>
                      </m:r>
                    </m:oMath>
                  </m:oMathPara>
                </a14:m>
                <a:endParaRPr lang="zh-CN" altLang="en-US" i="1" dirty="0">
                  <a:latin typeface="Cambria Math" panose="02040503050406030204" pitchFamily="18" charset="0"/>
                </a:endParaRPr>
              </a:p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7</m:t>
                          </m:r>
                        </m:e>
                      </m:d>
                      <m:sSub>
                        <m:sSubPr>
                          <m:ctrlPr>
                            <a:rPr lang="zh-CN" alt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=2∗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𝑗</m:t>
                      </m:r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</m:d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zh-CN" alt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𝑎𝑑𝑑𝑟</m:t>
                      </m:r>
                      <m:d>
                        <m:dPr>
                          <m:ctrlP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altLang="zh-CN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−11</m:t>
                      </m:r>
                    </m:oMath>
                  </m:oMathPara>
                </a14:m>
                <a:endParaRPr lang="en-US" altLang="zh-CN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</m:d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zh-CN" alt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=10∗</m:t>
                      </m:r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zh-CN" alt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e>
                      </m:d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zh-CN" alt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=10∗</m:t>
                      </m:r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altLang="zh-CN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e>
                      </m:d>
                      <m:r>
                        <a:rPr lang="en-US" altLang="zh-CN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zh-CN" altLang="en-US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CN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en-US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i="1" dirty="0">
                  <a:solidFill>
                    <a:srgbClr val="0000FF"/>
                  </a:solidFill>
                  <a:latin typeface="Cambria Math" panose="02040503050406030204" pitchFamily="18" charset="0"/>
                </a:endParaRPr>
              </a:p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9</m:t>
                          </m:r>
                        </m:e>
                      </m:d>
                      <m:r>
                        <a:rPr lang="en-US" altLang="zh-CN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zh-CN" altLang="en-US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r>
                        <a:rPr lang="en-US" altLang="zh-CN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en-US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zh-CN" alt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5" name="矩形 44">
                <a:extLst>
                  <a:ext uri="{FF2B5EF4-FFF2-40B4-BE49-F238E27FC236}">
                    <a16:creationId xmlns:a16="http://schemas.microsoft.com/office/drawing/2014/main" id="{DEAEA736-080C-4F93-A044-8041DAE82C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491880" y="1259050"/>
                <a:ext cx="2664286" cy="2273316"/>
              </a:xfrm>
              <a:prstGeom prst="rect">
                <a:avLst/>
              </a:prstGeom>
              <a:blipFill>
                <a:blip r:embed="rId19"/>
                <a:stretch>
                  <a:fillRect b="-802"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6527FC6D-6D03-498B-BBFC-2AE622791C17}"/>
                  </a:ext>
                </a:extLst>
              </p:cNvPr>
              <p:cNvSpPr/>
              <p:nvPr/>
            </p:nvSpPr>
            <p:spPr>
              <a:xfrm>
                <a:off x="5657211" y="980728"/>
                <a:ext cx="48705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6527FC6D-6D03-498B-BBFC-2AE622791C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7211" y="980728"/>
                <a:ext cx="487056" cy="369332"/>
              </a:xfrm>
              <a:prstGeom prst="rect">
                <a:avLst/>
              </a:prstGeom>
              <a:blipFill>
                <a:blip r:embed="rId20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连接符: 肘形 51">
            <a:extLst>
              <a:ext uri="{FF2B5EF4-FFF2-40B4-BE49-F238E27FC236}">
                <a16:creationId xmlns:a16="http://schemas.microsoft.com/office/drawing/2014/main" id="{F573767A-91F5-4653-966F-9A0734982BD7}"/>
              </a:ext>
            </a:extLst>
          </p:cNvPr>
          <p:cNvCxnSpPr>
            <a:cxnSpLocks/>
            <a:stCxn id="45" idx="3"/>
            <a:endCxn id="36" idx="0"/>
          </p:cNvCxnSpPr>
          <p:nvPr/>
        </p:nvCxnSpPr>
        <p:spPr>
          <a:xfrm>
            <a:off x="6156166" y="2395708"/>
            <a:ext cx="1247455" cy="1029491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箭头: 右 52">
            <a:extLst>
              <a:ext uri="{FF2B5EF4-FFF2-40B4-BE49-F238E27FC236}">
                <a16:creationId xmlns:a16="http://schemas.microsoft.com/office/drawing/2014/main" id="{88613F13-EE1C-4BA6-9E1A-C7598D028D42}"/>
              </a:ext>
            </a:extLst>
          </p:cNvPr>
          <p:cNvSpPr/>
          <p:nvPr/>
        </p:nvSpPr>
        <p:spPr bwMode="auto">
          <a:xfrm>
            <a:off x="3707904" y="4221088"/>
            <a:ext cx="464329" cy="484632"/>
          </a:xfrm>
          <a:prstGeom prst="rightArrow">
            <a:avLst/>
          </a:prstGeom>
          <a:solidFill>
            <a:srgbClr val="0070C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rtlCol="0" anchor="ctr"/>
          <a:lstStyle/>
          <a:p>
            <a:pPr algn="l" eaLnBrk="1" hangingPunct="1"/>
            <a:endParaRPr lang="zh-CN" altLang="en-US" b="0" i="1">
              <a:latin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101109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557521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10.3.2 </a:t>
            </a:r>
            <a:r>
              <a:rPr lang="zh-CN" altLang="en-US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强度削弱</a:t>
            </a: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>
          <a:xfrm>
            <a:off x="6457950" y="6448251"/>
            <a:ext cx="2057400" cy="365125"/>
          </a:xfrm>
        </p:spPr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55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35496" y="35913"/>
            <a:ext cx="1827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10.3.2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强度削弱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TextBox 8">
                <a:extLst>
                  <a:ext uri="{FF2B5EF4-FFF2-40B4-BE49-F238E27FC236}">
                    <a16:creationId xmlns:a16="http://schemas.microsoft.com/office/drawing/2014/main" id="{398A48D4-3200-40AE-938F-E2F3860CDC3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9511" y="1124744"/>
                <a:ext cx="8856979" cy="27479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342900" indent="-3429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>
                  <a:lnSpc>
                    <a:spcPct val="150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p"/>
                </a:pPr>
                <a:r>
                  <a:rPr lang="zh-CN" altLang="en-US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强度削弱</a:t>
                </a:r>
                <a:endParaRPr lang="en-US" altLang="zh-CN" sz="20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571500" indent="-285750">
                  <a:lnSpc>
                    <a:spcPct val="150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Ø"/>
                </a:pP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如果循环中有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𝑖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的递归赋值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n-US" altLang="zh-CN" sz="1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n-US" altLang="zh-CN" sz="1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±</m:t>
                    </m:r>
                    <m:r>
                      <a:rPr lang="en-US" altLang="zh-CN" sz="1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𝐶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，并且循环中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𝑇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的赋值运算可以化归为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𝑇</m:t>
                    </m:r>
                    <m:r>
                      <a:rPr lang="en-US" altLang="zh-CN" sz="18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𝑘</m:t>
                    </m:r>
                    <m:r>
                      <a:rPr lang="en-US" altLang="zh-CN" sz="1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∗</m:t>
                    </m:r>
                    <m:r>
                      <a:rPr lang="en-US" altLang="zh-CN" sz="18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n-US" altLang="zh-CN" sz="18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±</m:t>
                    </m:r>
                    <m:sSub>
                      <m:sSubPr>
                        <m:ctrlPr>
                          <a:rPr lang="en-US" altLang="zh-CN" sz="1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sz="1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sz="18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，其中</a:t>
                </a:r>
                <a14:m>
                  <m:oMath xmlns:m="http://schemas.openxmlformats.org/officeDocument/2006/math"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𝐶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𝑘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均为循环不变量，那么</a:t>
                </a:r>
                <a14:m>
                  <m:oMath xmlns:m="http://schemas.openxmlformats.org/officeDocument/2006/math"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𝑇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的赋值运算可以进行强调削弱。</a:t>
                </a:r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571500" indent="-285750">
                  <a:lnSpc>
                    <a:spcPct val="150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Ø"/>
                </a:pP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进行强度削弱后，循环中可能出现一些</a:t>
                </a:r>
                <a:r>
                  <a:rPr lang="zh-CN" altLang="en-US" sz="18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新的无用赋值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，如</a:t>
                </a:r>
                <a:r>
                  <a:rPr lang="en-US" altLang="zh-CN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(4’)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和</a:t>
                </a:r>
                <a:r>
                  <a:rPr lang="en-US" altLang="zh-CN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(8’)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，如果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18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CN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sz="1800" b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CN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在循环出口之后不再是活跃变量，则可以删除。</a:t>
                </a:r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571500" indent="-285750">
                  <a:lnSpc>
                    <a:spcPct val="150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Ø"/>
                </a:pP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循环中</a:t>
                </a:r>
                <a:r>
                  <a:rPr lang="zh-CN" altLang="en-US" sz="18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下标变量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的计算很费时，强度削弱对下标变量的计算强度优化非常有效。</a:t>
                </a:r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8" name="TextBox 8">
                <a:extLst>
                  <a:ext uri="{FF2B5EF4-FFF2-40B4-BE49-F238E27FC236}">
                    <a16:creationId xmlns:a16="http://schemas.microsoft.com/office/drawing/2014/main" id="{398A48D4-3200-40AE-938F-E2F3860CDC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9511" y="1124744"/>
                <a:ext cx="8856979" cy="2747932"/>
              </a:xfrm>
              <a:prstGeom prst="rect">
                <a:avLst/>
              </a:prstGeom>
              <a:blipFill>
                <a:blip r:embed="rId3"/>
                <a:stretch>
                  <a:fillRect l="-619" b="-2889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组合 1">
            <a:extLst>
              <a:ext uri="{FF2B5EF4-FFF2-40B4-BE49-F238E27FC236}">
                <a16:creationId xmlns:a16="http://schemas.microsoft.com/office/drawing/2014/main" id="{3CD2974E-D9CC-4CB3-A2DB-136B0846ACF0}"/>
              </a:ext>
            </a:extLst>
          </p:cNvPr>
          <p:cNvGrpSpPr/>
          <p:nvPr/>
        </p:nvGrpSpPr>
        <p:grpSpPr>
          <a:xfrm>
            <a:off x="1691680" y="4221088"/>
            <a:ext cx="6177936" cy="2263440"/>
            <a:chOff x="395536" y="4381503"/>
            <a:chExt cx="6177936" cy="226344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矩形 5">
                  <a:extLst>
                    <a:ext uri="{FF2B5EF4-FFF2-40B4-BE49-F238E27FC236}">
                      <a16:creationId xmlns:a16="http://schemas.microsoft.com/office/drawing/2014/main" id="{A238B6F2-ECD6-4716-89D0-4754C7147D00}"/>
                    </a:ext>
                  </a:extLst>
                </p:cNvPr>
                <p:cNvSpPr/>
                <p:nvPr/>
              </p:nvSpPr>
              <p:spPr bwMode="auto">
                <a:xfrm>
                  <a:off x="395536" y="4381503"/>
                  <a:ext cx="2664286" cy="2263440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rtlCol="0" anchor="t" anchorCtr="0"/>
                <a:lstStyle/>
                <a:p>
                  <a:pPr eaLnBrk="1" hangingPunct="1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CN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e>
                        </m:d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zh-CN" altLang="en-US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zh-CN" altLang="en-US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zh-CN" altLang="en-US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i="1" dirty="0">
                    <a:solidFill>
                      <a:srgbClr val="0000FF"/>
                    </a:solidFill>
                    <a:latin typeface="Cambria Math" panose="02040503050406030204" pitchFamily="18" charset="0"/>
                  </a:endParaRPr>
                </a:p>
                <a:p>
                  <a:pPr eaLnBrk="1" hangingPunct="1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9</m:t>
                            </m:r>
                          </m:e>
                        </m:d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zh-CN" altLang="en-US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7</m:t>
                            </m:r>
                          </m:sub>
                        </m:sSub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zh-CN" altLang="en-US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  <m:r>
                          <a:rPr lang="en-US" altLang="zh-CN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zh-CN" altLang="en-US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zh-CN" altLang="en-US" i="1" dirty="0">
                    <a:latin typeface="Cambria Math" panose="02040503050406030204" pitchFamily="18" charset="0"/>
                  </a:endParaRPr>
                </a:p>
                <a:p>
                  <a:pPr eaLnBrk="1" hangingPunct="1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11</m:t>
                            </m:r>
                          </m:e>
                        </m:d>
                        <m:sSub>
                          <m:sSubPr>
                            <m:ctrlPr>
                              <a:rPr lang="zh-CN" alt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9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zh-CN" alt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zh-CN" alt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 dirty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i="1" dirty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altLang="zh-CN" i="1" dirty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altLang="zh-CN" i="1" dirty="0">
                    <a:latin typeface="Cambria Math" panose="02040503050406030204" pitchFamily="18" charset="0"/>
                  </a:endParaRPr>
                </a:p>
                <a:p>
                  <a:pPr eaLnBrk="1" hangingPunct="1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12</m:t>
                            </m:r>
                          </m:e>
                        </m:d>
                        <m:sSub>
                          <m:sSubPr>
                            <m:ctrlPr>
                              <a:rPr lang="zh-CN" alt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8</m:t>
                            </m:r>
                          </m:sub>
                        </m:s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[</m:t>
                        </m:r>
                        <m:sSub>
                          <m:sSubPr>
                            <m:ctrlPr>
                              <a:rPr lang="zh-CN" alt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7</m:t>
                            </m:r>
                          </m:sub>
                        </m:s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]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zh-CN" alt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9</m:t>
                            </m:r>
                          </m:sub>
                        </m:s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+1</m:t>
                        </m:r>
                      </m:oMath>
                    </m:oMathPara>
                  </a14:m>
                  <a:endParaRPr lang="en-US" altLang="zh-CN" i="1" dirty="0">
                    <a:latin typeface="Cambria Math" panose="02040503050406030204" pitchFamily="18" charset="0"/>
                  </a:endParaRPr>
                </a:p>
                <a:p>
                  <a:pPr eaLnBrk="1" hangingPunct="1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CN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13</m:t>
                            </m:r>
                          </m:e>
                        </m:d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oMath>
                    </m:oMathPara>
                  </a14:m>
                  <a:endParaRPr lang="en-US" altLang="zh-CN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  <a:p>
                  <a:pPr eaLnBrk="1" hangingPunct="1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CN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</m:d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zh-CN" altLang="en-US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zh-CN" altLang="en-US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oMath>
                    </m:oMathPara>
                  </a14:m>
                  <a:endParaRPr lang="zh-CN" altLang="en-US" i="1" dirty="0">
                    <a:solidFill>
                      <a:srgbClr val="FF0000"/>
                    </a:solidFill>
                    <a:latin typeface="Cambria Math" panose="02040503050406030204" pitchFamily="18" charset="0"/>
                  </a:endParaRPr>
                </a:p>
                <a:p>
                  <a:pPr eaLnBrk="1" hangingPunct="1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8</m:t>
                            </m:r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</m:d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zh-CN" altLang="en-US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zh-CN" altLang="en-US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  <m:r>
                          <a:rPr lang="en-US" altLang="zh-CN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oMath>
                    </m:oMathPara>
                  </a14:m>
                  <a:endParaRPr lang="zh-CN" altLang="en-US" i="1" dirty="0">
                    <a:solidFill>
                      <a:srgbClr val="FF0000"/>
                    </a:solidFill>
                    <a:latin typeface="Cambria Math" panose="02040503050406030204" pitchFamily="18" charset="0"/>
                  </a:endParaRPr>
                </a:p>
                <a:p>
                  <a:pPr eaLnBrk="1" hangingPunct="1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14</m:t>
                            </m:r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𝑔𝑜𝑡𝑜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i="1" dirty="0">
                    <a:latin typeface="Cambria Math" panose="02040503050406030204" pitchFamily="18" charset="0"/>
                  </a:endParaRPr>
                </a:p>
                <a:p>
                  <a:pPr eaLnBrk="1" hangingPunct="1"/>
                  <a:endParaRPr lang="zh-CN" altLang="en-US" i="1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6" name="矩形 5">
                  <a:extLst>
                    <a:ext uri="{FF2B5EF4-FFF2-40B4-BE49-F238E27FC236}">
                      <a16:creationId xmlns:a16="http://schemas.microsoft.com/office/drawing/2014/main" id="{A238B6F2-ECD6-4716-89D0-4754C7147D0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95536" y="4381503"/>
                  <a:ext cx="2664286" cy="2263440"/>
                </a:xfrm>
                <a:prstGeom prst="rect">
                  <a:avLst/>
                </a:prstGeom>
                <a:blipFill>
                  <a:blip r:embed="rId4"/>
                  <a:stretch>
                    <a:fillRect b="-2674"/>
                  </a:stretch>
                </a:blip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矩形 7">
                  <a:extLst>
                    <a:ext uri="{FF2B5EF4-FFF2-40B4-BE49-F238E27FC236}">
                      <a16:creationId xmlns:a16="http://schemas.microsoft.com/office/drawing/2014/main" id="{8A49045F-E3AD-462F-8E6E-00138DB6BE6D}"/>
                    </a:ext>
                  </a:extLst>
                </p:cNvPr>
                <p:cNvSpPr/>
                <p:nvPr/>
              </p:nvSpPr>
              <p:spPr bwMode="auto">
                <a:xfrm>
                  <a:off x="3909186" y="4381503"/>
                  <a:ext cx="2664286" cy="2263440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rtlCol="0" anchor="t" anchorCtr="0"/>
                <a:lstStyle/>
                <a:p>
                  <a:pPr eaLnBrk="1" hangingPunct="1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11</m:t>
                            </m:r>
                          </m:e>
                        </m:d>
                        <m:sSub>
                          <m:sSubPr>
                            <m:ctrlPr>
                              <a:rPr lang="zh-CN" alt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9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zh-CN" alt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zh-CN" alt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 dirty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i="1" dirty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altLang="zh-CN" i="1" dirty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altLang="zh-CN" i="1" dirty="0">
                    <a:latin typeface="Cambria Math" panose="02040503050406030204" pitchFamily="18" charset="0"/>
                  </a:endParaRPr>
                </a:p>
                <a:p>
                  <a:pPr eaLnBrk="1" hangingPunct="1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12</m:t>
                            </m:r>
                          </m:e>
                        </m:d>
                        <m:sSub>
                          <m:sSubPr>
                            <m:ctrlPr>
                              <a:rPr lang="zh-CN" alt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8</m:t>
                            </m:r>
                          </m:sub>
                        </m:s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[</m:t>
                        </m:r>
                        <m:sSub>
                          <m:sSubPr>
                            <m:ctrlPr>
                              <a:rPr lang="zh-CN" alt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7</m:t>
                            </m:r>
                          </m:sub>
                        </m:s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]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zh-CN" alt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9</m:t>
                            </m:r>
                          </m:sub>
                        </m:s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+1</m:t>
                        </m:r>
                      </m:oMath>
                    </m:oMathPara>
                  </a14:m>
                  <a:endParaRPr lang="en-US" altLang="zh-CN" i="1" dirty="0">
                    <a:latin typeface="Cambria Math" panose="02040503050406030204" pitchFamily="18" charset="0"/>
                  </a:endParaRPr>
                </a:p>
                <a:p>
                  <a:pPr eaLnBrk="1" hangingPunct="1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CN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13</m:t>
                            </m:r>
                          </m:e>
                        </m:d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oMath>
                    </m:oMathPara>
                  </a14:m>
                  <a:endParaRPr lang="en-US" altLang="zh-CN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  <a:p>
                  <a:pPr eaLnBrk="1" hangingPunct="1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CN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</m:d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zh-CN" altLang="en-US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zh-CN" altLang="en-US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oMath>
                    </m:oMathPara>
                  </a14:m>
                  <a:endParaRPr lang="zh-CN" altLang="en-US" i="1" dirty="0">
                    <a:solidFill>
                      <a:srgbClr val="FF0000"/>
                    </a:solidFill>
                    <a:latin typeface="Cambria Math" panose="02040503050406030204" pitchFamily="18" charset="0"/>
                  </a:endParaRPr>
                </a:p>
                <a:p>
                  <a:pPr eaLnBrk="1" hangingPunct="1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8</m:t>
                            </m:r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</m:d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zh-CN" altLang="en-US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zh-CN" altLang="en-US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  <m:r>
                          <a:rPr lang="en-US" altLang="zh-CN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oMath>
                    </m:oMathPara>
                  </a14:m>
                  <a:endParaRPr lang="en-US" altLang="zh-CN" i="1" dirty="0">
                    <a:solidFill>
                      <a:srgbClr val="FF0000"/>
                    </a:solidFill>
                    <a:latin typeface="Cambria Math" panose="02040503050406030204" pitchFamily="18" charset="0"/>
                  </a:endParaRPr>
                </a:p>
                <a:p>
                  <a:pPr eaLnBrk="1" hangingPunct="1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  <m:r>
                              <a:rPr lang="en-US" altLang="zh-CN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</m:d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zh-CN" altLang="en-US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zh-CN" altLang="en-US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altLang="zh-CN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oMath>
                    </m:oMathPara>
                  </a14:m>
                  <a:endParaRPr lang="zh-CN" altLang="en-US" i="1" dirty="0">
                    <a:solidFill>
                      <a:srgbClr val="0000FF"/>
                    </a:solidFill>
                    <a:latin typeface="Cambria Math" panose="02040503050406030204" pitchFamily="18" charset="0"/>
                  </a:endParaRPr>
                </a:p>
                <a:p>
                  <a:pPr eaLnBrk="1" hangingPunct="1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9</m:t>
                            </m:r>
                            <m:r>
                              <a:rPr lang="en-US" altLang="zh-CN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</m:d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zh-CN" altLang="en-US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7</m:t>
                            </m:r>
                          </m:sub>
                        </m:sSub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zh-CN" altLang="en-US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7</m:t>
                            </m:r>
                          </m:sub>
                        </m:sSub>
                        <m:r>
                          <a:rPr lang="en-US" altLang="zh-CN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oMath>
                    </m:oMathPara>
                  </a14:m>
                  <a:endParaRPr lang="zh-CN" altLang="en-US" i="1" dirty="0">
                    <a:solidFill>
                      <a:srgbClr val="FF0000"/>
                    </a:solidFill>
                    <a:latin typeface="Cambria Math" panose="02040503050406030204" pitchFamily="18" charset="0"/>
                  </a:endParaRPr>
                </a:p>
                <a:p>
                  <a:pPr eaLnBrk="1" hangingPunct="1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14</m:t>
                            </m:r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𝑔𝑜𝑡𝑜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i="1" dirty="0">
                    <a:latin typeface="Cambria Math" panose="02040503050406030204" pitchFamily="18" charset="0"/>
                  </a:endParaRPr>
                </a:p>
                <a:p>
                  <a:pPr eaLnBrk="1" hangingPunct="1"/>
                  <a:endParaRPr lang="zh-CN" altLang="en-US" i="1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8" name="矩形 7">
                  <a:extLst>
                    <a:ext uri="{FF2B5EF4-FFF2-40B4-BE49-F238E27FC236}">
                      <a16:creationId xmlns:a16="http://schemas.microsoft.com/office/drawing/2014/main" id="{8A49045F-E3AD-462F-8E6E-00138DB6BE6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909186" y="4381503"/>
                  <a:ext cx="2664286" cy="2263440"/>
                </a:xfrm>
                <a:prstGeom prst="rect">
                  <a:avLst/>
                </a:prstGeom>
                <a:blipFill>
                  <a:blip r:embed="rId5"/>
                  <a:stretch>
                    <a:fillRect b="-2674"/>
                  </a:stretch>
                </a:blip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箭头: 右 8">
              <a:extLst>
                <a:ext uri="{FF2B5EF4-FFF2-40B4-BE49-F238E27FC236}">
                  <a16:creationId xmlns:a16="http://schemas.microsoft.com/office/drawing/2014/main" id="{63B2E714-6874-44FF-85EC-2752E083E348}"/>
                </a:ext>
              </a:extLst>
            </p:cNvPr>
            <p:cNvSpPr/>
            <p:nvPr/>
          </p:nvSpPr>
          <p:spPr bwMode="auto">
            <a:xfrm>
              <a:off x="3243569" y="5270907"/>
              <a:ext cx="464329" cy="484632"/>
            </a:xfrm>
            <a:prstGeom prst="rightArrow">
              <a:avLst/>
            </a:prstGeom>
            <a:solidFill>
              <a:srgbClr val="0070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rtlCol="0" anchor="ctr"/>
            <a:lstStyle/>
            <a:p>
              <a:pPr algn="l" eaLnBrk="1" hangingPunct="1"/>
              <a:endParaRPr lang="zh-CN" altLang="en-US" b="0" i="1">
                <a:latin typeface="Cambria Math" panose="020405030504060302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9452173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44016" y="557521"/>
            <a:ext cx="89147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第十章 代码优化</a:t>
            </a: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56</a:t>
            </a:fld>
            <a:endParaRPr lang="en-US" dirty="0"/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B3A6E021-B61D-4A35-A52C-B625E50FDD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9258" y="1159685"/>
            <a:ext cx="4342742" cy="38534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10.1 </a:t>
            </a:r>
            <a:r>
              <a:rPr lang="zh-CN" altLang="en-US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概述</a:t>
            </a:r>
            <a:endParaRPr lang="en-US" altLang="zh-CN" sz="20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10.2 </a:t>
            </a:r>
            <a:r>
              <a:rPr lang="zh-CN" altLang="en-US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局部优化</a:t>
            </a:r>
            <a:endParaRPr lang="en-US" altLang="zh-CN" sz="20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10.2.1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基本块及流图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10.2.2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基本块的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DAG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表示及其应用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10.3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循环优化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10.3.1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代码外提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10.3.2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强度削弱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10.3.3 </a:t>
            </a:r>
            <a:r>
              <a:rPr lang="zh-CN" altLang="en-US" sz="18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删除归纳变量</a:t>
            </a:r>
            <a:endParaRPr lang="en-US" altLang="zh-CN" sz="1800" b="0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" name="TextBox 8">
            <a:extLst>
              <a:ext uri="{FF2B5EF4-FFF2-40B4-BE49-F238E27FC236}">
                <a16:creationId xmlns:a16="http://schemas.microsoft.com/office/drawing/2014/main" id="{F7539282-C020-4A6E-977E-03EC67263F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44008" y="1159685"/>
            <a:ext cx="4342742" cy="32748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10.4 </a:t>
            </a:r>
            <a:r>
              <a:rPr lang="zh-CN" altLang="en-US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数据流分析</a:t>
            </a:r>
            <a:endParaRPr lang="en-US" altLang="zh-CN" sz="20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10.4.1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任意路径数据流分析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10.4.2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全路径数据流分析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10.4.3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数据流问题的分类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10.4.4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其它主要数据流问题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10.4.5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利用数据流信息进行全局优化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548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557521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10.3.3 </a:t>
            </a:r>
            <a:r>
              <a:rPr lang="zh-CN" altLang="en-US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删除归纳变量</a:t>
            </a: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>
          <a:xfrm>
            <a:off x="6457950" y="6448251"/>
            <a:ext cx="2057400" cy="365125"/>
          </a:xfrm>
        </p:spPr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57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35496" y="35913"/>
            <a:ext cx="22894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10.3.3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删除归纳变量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TextBox 8">
                <a:extLst>
                  <a:ext uri="{FF2B5EF4-FFF2-40B4-BE49-F238E27FC236}">
                    <a16:creationId xmlns:a16="http://schemas.microsoft.com/office/drawing/2014/main" id="{398A48D4-3200-40AE-938F-E2F3860CDC3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9511" y="1268760"/>
                <a:ext cx="8856979" cy="288399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342900" indent="-3429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>
                  <a:lnSpc>
                    <a:spcPct val="150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p"/>
                </a:pPr>
                <a:r>
                  <a:rPr lang="zh-CN" altLang="en-US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基本归纳变量</a:t>
                </a:r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：如果循环中对变量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𝑖</m:t>
                    </m:r>
                  </m:oMath>
                </a14:m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只有唯一的形如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n-US" altLang="zh-CN" sz="20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0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n-US" altLang="zh-CN" sz="20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±</m:t>
                    </m:r>
                    <m:r>
                      <a:rPr lang="en-US" altLang="zh-CN" sz="20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𝐶</m:t>
                    </m:r>
                  </m:oMath>
                </a14:m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的赋值，其中</a:t>
                </a:r>
                <a14:m>
                  <m:oMath xmlns:m="http://schemas.openxmlformats.org/officeDocument/2006/math">
                    <m:r>
                      <a:rPr lang="en-US" altLang="zh-CN" sz="20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𝐶</m:t>
                    </m:r>
                  </m:oMath>
                </a14:m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是循环不变量，则称</a:t>
                </a:r>
                <a14:m>
                  <m:oMath xmlns:m="http://schemas.openxmlformats.org/officeDocument/2006/math">
                    <m:r>
                      <a:rPr lang="en-US" altLang="zh-CN" sz="20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𝑖</m:t>
                    </m:r>
                  </m:oMath>
                </a14:m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为循环中的</a:t>
                </a:r>
                <a:r>
                  <a:rPr lang="zh-CN" altLang="en-US" sz="20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基本归纳变量</a:t>
                </a:r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。</a:t>
                </a:r>
                <a:endParaRPr lang="en-US" altLang="zh-CN" sz="20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p"/>
                </a:pPr>
                <a:r>
                  <a:rPr lang="zh-CN" altLang="en-US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归纳变量</a:t>
                </a:r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：如果</a:t>
                </a:r>
                <a14:m>
                  <m:oMath xmlns:m="http://schemas.openxmlformats.org/officeDocument/2006/math">
                    <m:r>
                      <a:rPr lang="en-US" altLang="zh-CN" sz="20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𝑖</m:t>
                    </m:r>
                  </m:oMath>
                </a14:m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是循环中的基本归纳变量，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𝑗</m:t>
                    </m:r>
                  </m:oMath>
                </a14:m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在循环中的定值总是可以化归为</a:t>
                </a:r>
                <a14:m>
                  <m:oMath xmlns:m="http://schemas.openxmlformats.org/officeDocument/2006/math">
                    <m:r>
                      <a:rPr lang="en-US" altLang="zh-CN" sz="20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𝑖</m:t>
                    </m:r>
                  </m:oMath>
                </a14:m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的线性函数，即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𝑗</m:t>
                    </m:r>
                    <m:r>
                      <a:rPr lang="en-US" altLang="zh-CN" sz="20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0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∗</m:t>
                    </m:r>
                    <m:r>
                      <a:rPr lang="en-US" altLang="zh-CN" sz="20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n-US" altLang="zh-CN" sz="20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2000" b="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，其中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sz="20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0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是循环不变量，则称</a:t>
                </a:r>
                <a14:m>
                  <m:oMath xmlns:m="http://schemas.openxmlformats.org/officeDocument/2006/math">
                    <m:r>
                      <a:rPr lang="en-US" altLang="zh-CN" sz="20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𝑗</m:t>
                    </m:r>
                  </m:oMath>
                </a14:m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是</a:t>
                </a:r>
                <a:r>
                  <a:rPr lang="zh-CN" altLang="en-US" sz="20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归纳变量</a:t>
                </a:r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，并称它与</a:t>
                </a:r>
                <a14:m>
                  <m:oMath xmlns:m="http://schemas.openxmlformats.org/officeDocument/2006/math">
                    <m:r>
                      <a:rPr lang="en-US" altLang="zh-CN" sz="20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𝑖</m:t>
                    </m:r>
                  </m:oMath>
                </a14:m>
                <a:r>
                  <a:rPr lang="zh-CN" altLang="en-US" sz="20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同族</a:t>
                </a:r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。</a:t>
                </a:r>
                <a:endParaRPr lang="en-US" altLang="zh-CN" sz="20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571500" indent="-285750">
                  <a:lnSpc>
                    <a:spcPct val="150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Ø"/>
                </a:pP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一个基本归纳变量也是一个归纳变量。</a:t>
                </a:r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8" name="TextBox 8">
                <a:extLst>
                  <a:ext uri="{FF2B5EF4-FFF2-40B4-BE49-F238E27FC236}">
                    <a16:creationId xmlns:a16="http://schemas.microsoft.com/office/drawing/2014/main" id="{398A48D4-3200-40AE-938F-E2F3860CDC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9511" y="1268760"/>
                <a:ext cx="8856979" cy="2883995"/>
              </a:xfrm>
              <a:prstGeom prst="rect">
                <a:avLst/>
              </a:prstGeom>
              <a:blipFill>
                <a:blip r:embed="rId3"/>
                <a:stretch>
                  <a:fillRect l="-619" r="-757" b="-2537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2666910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557521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10.3.3 </a:t>
            </a:r>
            <a:r>
              <a:rPr lang="zh-CN" altLang="en-US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删除归纳变量</a:t>
            </a: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>
          <a:xfrm>
            <a:off x="6457950" y="6448251"/>
            <a:ext cx="2057400" cy="365125"/>
          </a:xfrm>
        </p:spPr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58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35496" y="35913"/>
            <a:ext cx="22894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10.3.3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删除归纳变量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796900A8-2B8B-4DBF-B9F2-A53F69225103}"/>
              </a:ext>
            </a:extLst>
          </p:cNvPr>
          <p:cNvGrpSpPr/>
          <p:nvPr/>
        </p:nvGrpSpPr>
        <p:grpSpPr>
          <a:xfrm>
            <a:off x="323528" y="836712"/>
            <a:ext cx="2676986" cy="5903382"/>
            <a:chOff x="4355976" y="869664"/>
            <a:chExt cx="2676986" cy="590338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矩形 5">
                  <a:extLst>
                    <a:ext uri="{FF2B5EF4-FFF2-40B4-BE49-F238E27FC236}">
                      <a16:creationId xmlns:a16="http://schemas.microsoft.com/office/drawing/2014/main" id="{F1A8FB65-5E15-4862-9B7C-1145DA45E28E}"/>
                    </a:ext>
                  </a:extLst>
                </p:cNvPr>
                <p:cNvSpPr/>
                <p:nvPr/>
              </p:nvSpPr>
              <p:spPr bwMode="auto">
                <a:xfrm>
                  <a:off x="4355976" y="1203551"/>
                  <a:ext cx="2664286" cy="317996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rtlCol="0" anchor="ctr"/>
                <a:lstStyle/>
                <a:p>
                  <a:pPr eaLnBrk="1" hangingPunct="1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oMath>
                    </m:oMathPara>
                  </a14:m>
                  <a:endParaRPr lang="zh-CN" altLang="en-US" b="0" i="1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6" name="矩形 5">
                  <a:extLst>
                    <a:ext uri="{FF2B5EF4-FFF2-40B4-BE49-F238E27FC236}">
                      <a16:creationId xmlns:a16="http://schemas.microsoft.com/office/drawing/2014/main" id="{F1A8FB65-5E15-4862-9B7C-1145DA45E28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355976" y="1203551"/>
                  <a:ext cx="2664286" cy="317996"/>
                </a:xfrm>
                <a:prstGeom prst="rect">
                  <a:avLst/>
                </a:prstGeom>
                <a:blipFill>
                  <a:blip r:embed="rId3"/>
                  <a:stretch>
                    <a:fillRect b="-1852"/>
                  </a:stretch>
                </a:blip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矩形 7">
                  <a:extLst>
                    <a:ext uri="{FF2B5EF4-FFF2-40B4-BE49-F238E27FC236}">
                      <a16:creationId xmlns:a16="http://schemas.microsoft.com/office/drawing/2014/main" id="{C3F39171-9063-4FEA-ADAC-382E58162A11}"/>
                    </a:ext>
                  </a:extLst>
                </p:cNvPr>
                <p:cNvSpPr/>
                <p:nvPr/>
              </p:nvSpPr>
              <p:spPr>
                <a:xfrm>
                  <a:off x="6521307" y="869664"/>
                  <a:ext cx="481735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8" name="矩形 7">
                  <a:extLst>
                    <a:ext uri="{FF2B5EF4-FFF2-40B4-BE49-F238E27FC236}">
                      <a16:creationId xmlns:a16="http://schemas.microsoft.com/office/drawing/2014/main" id="{C3F39171-9063-4FEA-ADAC-382E58162A1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21307" y="869664"/>
                  <a:ext cx="481735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" name="直接箭头连接符 8">
              <a:extLst>
                <a:ext uri="{FF2B5EF4-FFF2-40B4-BE49-F238E27FC236}">
                  <a16:creationId xmlns:a16="http://schemas.microsoft.com/office/drawing/2014/main" id="{2F6184C3-20CF-4424-AD7A-AD5DC8D49A34}"/>
                </a:ext>
              </a:extLst>
            </p:cNvPr>
            <p:cNvCxnSpPr>
              <a:cxnSpLocks/>
              <a:endCxn id="6" idx="0"/>
            </p:cNvCxnSpPr>
            <p:nvPr/>
          </p:nvCxnSpPr>
          <p:spPr>
            <a:xfrm>
              <a:off x="5688119" y="982903"/>
              <a:ext cx="0" cy="22064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连接符: 肘形 10">
              <a:extLst>
                <a:ext uri="{FF2B5EF4-FFF2-40B4-BE49-F238E27FC236}">
                  <a16:creationId xmlns:a16="http://schemas.microsoft.com/office/drawing/2014/main" id="{88D98E8E-E88B-4F9C-9E4F-E54940E594CF}"/>
                </a:ext>
              </a:extLst>
            </p:cNvPr>
            <p:cNvCxnSpPr>
              <a:cxnSpLocks/>
              <a:stCxn id="12" idx="3"/>
              <a:endCxn id="15" idx="3"/>
            </p:cNvCxnSpPr>
            <p:nvPr/>
          </p:nvCxnSpPr>
          <p:spPr>
            <a:xfrm>
              <a:off x="7020262" y="3388350"/>
              <a:ext cx="12700" cy="3225698"/>
            </a:xfrm>
            <a:prstGeom prst="bentConnector3">
              <a:avLst>
                <a:gd name="adj1" fmla="val 1800000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矩形 11">
                  <a:extLst>
                    <a:ext uri="{FF2B5EF4-FFF2-40B4-BE49-F238E27FC236}">
                      <a16:creationId xmlns:a16="http://schemas.microsoft.com/office/drawing/2014/main" id="{D9D0840B-4B37-4720-A679-F253BD9B999A}"/>
                    </a:ext>
                  </a:extLst>
                </p:cNvPr>
                <p:cNvSpPr/>
                <p:nvPr/>
              </p:nvSpPr>
              <p:spPr bwMode="auto">
                <a:xfrm>
                  <a:off x="4355976" y="3203684"/>
                  <a:ext cx="2664286" cy="369332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rtlCol="0" anchor="ctr"/>
                <a:lstStyle/>
                <a:p>
                  <a:pPr eaLnBrk="1" hangingPunct="1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𝑖𝑓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&gt;10</m:t>
                            </m:r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𝑔𝑜𝑡𝑜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 (15)</m:t>
                        </m:r>
                      </m:oMath>
                    </m:oMathPara>
                  </a14:m>
                  <a:endParaRPr lang="zh-CN" altLang="en-US" b="0" i="1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2" name="矩形 11">
                  <a:extLst>
                    <a:ext uri="{FF2B5EF4-FFF2-40B4-BE49-F238E27FC236}">
                      <a16:creationId xmlns:a16="http://schemas.microsoft.com/office/drawing/2014/main" id="{D9D0840B-4B37-4720-A679-F253BD9B999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355976" y="3203684"/>
                  <a:ext cx="2664286" cy="369332"/>
                </a:xfrm>
                <a:prstGeom prst="rect">
                  <a:avLst/>
                </a:prstGeom>
                <a:blipFill>
                  <a:blip r:embed="rId5"/>
                  <a:stretch>
                    <a:fillRect r="-228" b="-12698"/>
                  </a:stretch>
                </a:blip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矩形 12">
                  <a:extLst>
                    <a:ext uri="{FF2B5EF4-FFF2-40B4-BE49-F238E27FC236}">
                      <a16:creationId xmlns:a16="http://schemas.microsoft.com/office/drawing/2014/main" id="{0872BC4E-40C6-4836-88B3-16B8C9077BB3}"/>
                    </a:ext>
                  </a:extLst>
                </p:cNvPr>
                <p:cNvSpPr/>
                <p:nvPr/>
              </p:nvSpPr>
              <p:spPr>
                <a:xfrm>
                  <a:off x="6521307" y="2893928"/>
                  <a:ext cx="48705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3" name="矩形 12">
                  <a:extLst>
                    <a:ext uri="{FF2B5EF4-FFF2-40B4-BE49-F238E27FC236}">
                      <a16:creationId xmlns:a16="http://schemas.microsoft.com/office/drawing/2014/main" id="{0872BC4E-40C6-4836-88B3-16B8C9077BB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21307" y="2893928"/>
                  <a:ext cx="487056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矩形 13">
                  <a:extLst>
                    <a:ext uri="{FF2B5EF4-FFF2-40B4-BE49-F238E27FC236}">
                      <a16:creationId xmlns:a16="http://schemas.microsoft.com/office/drawing/2014/main" id="{8E53A802-0052-4CB8-AC5A-A1EC16985302}"/>
                    </a:ext>
                  </a:extLst>
                </p:cNvPr>
                <p:cNvSpPr/>
                <p:nvPr/>
              </p:nvSpPr>
              <p:spPr bwMode="auto">
                <a:xfrm>
                  <a:off x="4355976" y="3806963"/>
                  <a:ext cx="2664286" cy="2263440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rtlCol="0" anchor="t" anchorCtr="0"/>
                <a:lstStyle/>
                <a:p>
                  <a:pPr eaLnBrk="1" hangingPunct="1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e>
                        </m:d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zh-CN" alt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=10∗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oMath>
                    </m:oMathPara>
                  </a14:m>
                  <a:endParaRPr lang="zh-CN" altLang="en-US" i="1" dirty="0">
                    <a:latin typeface="Cambria Math" panose="02040503050406030204" pitchFamily="18" charset="0"/>
                  </a:endParaRPr>
                </a:p>
                <a:p>
                  <a:pPr eaLnBrk="1" hangingPunct="1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e>
                        </m:d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zh-CN" alt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zh-CN" alt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zh-CN" alt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i="1" dirty="0">
                    <a:latin typeface="Cambria Math" panose="02040503050406030204" pitchFamily="18" charset="0"/>
                  </a:endParaRPr>
                </a:p>
                <a:p>
                  <a:pPr eaLnBrk="1" hangingPunct="1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8</m:t>
                            </m:r>
                          </m:e>
                        </m:d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zh-CN" alt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=10∗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oMath>
                    </m:oMathPara>
                  </a14:m>
                  <a:endParaRPr lang="zh-CN" altLang="en-US" i="1" dirty="0">
                    <a:latin typeface="Cambria Math" panose="02040503050406030204" pitchFamily="18" charset="0"/>
                  </a:endParaRPr>
                </a:p>
                <a:p>
                  <a:pPr eaLnBrk="1" hangingPunct="1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9</m:t>
                            </m:r>
                          </m:e>
                        </m:d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zh-CN" alt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7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zh-CN" alt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zh-CN" alt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zh-CN" altLang="en-US" i="1" dirty="0">
                    <a:latin typeface="Cambria Math" panose="02040503050406030204" pitchFamily="18" charset="0"/>
                  </a:endParaRPr>
                </a:p>
                <a:p>
                  <a:pPr eaLnBrk="1" hangingPunct="1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11</m:t>
                            </m:r>
                          </m:e>
                        </m:d>
                        <m:sSub>
                          <m:sSubPr>
                            <m:ctrlPr>
                              <a:rPr lang="zh-CN" alt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9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zh-CN" alt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zh-CN" alt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 dirty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i="1" dirty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altLang="zh-CN" i="1" dirty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altLang="zh-CN" i="1" dirty="0">
                    <a:latin typeface="Cambria Math" panose="02040503050406030204" pitchFamily="18" charset="0"/>
                  </a:endParaRPr>
                </a:p>
                <a:p>
                  <a:pPr eaLnBrk="1" hangingPunct="1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12</m:t>
                            </m:r>
                          </m:e>
                        </m:d>
                        <m:sSub>
                          <m:sSubPr>
                            <m:ctrlPr>
                              <a:rPr lang="zh-CN" alt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8</m:t>
                            </m:r>
                          </m:sub>
                        </m:s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[</m:t>
                        </m:r>
                        <m:sSub>
                          <m:sSubPr>
                            <m:ctrlPr>
                              <a:rPr lang="zh-CN" alt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7</m:t>
                            </m:r>
                          </m:sub>
                        </m:s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]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zh-CN" alt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9</m:t>
                            </m:r>
                          </m:sub>
                        </m:s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+1</m:t>
                        </m:r>
                      </m:oMath>
                    </m:oMathPara>
                  </a14:m>
                  <a:endParaRPr lang="en-US" altLang="zh-CN" i="1" dirty="0">
                    <a:latin typeface="Cambria Math" panose="02040503050406030204" pitchFamily="18" charset="0"/>
                  </a:endParaRPr>
                </a:p>
                <a:p>
                  <a:pPr eaLnBrk="1" hangingPunct="1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13</m:t>
                            </m:r>
                          </m:e>
                        </m:d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oMath>
                    </m:oMathPara>
                  </a14:m>
                  <a:endParaRPr lang="zh-CN" altLang="en-US" i="1" dirty="0">
                    <a:latin typeface="Cambria Math" panose="02040503050406030204" pitchFamily="18" charset="0"/>
                  </a:endParaRPr>
                </a:p>
                <a:p>
                  <a:pPr eaLnBrk="1" hangingPunct="1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14</m:t>
                            </m:r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𝑔𝑜𝑡𝑜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i="1" dirty="0">
                    <a:latin typeface="Cambria Math" panose="02040503050406030204" pitchFamily="18" charset="0"/>
                  </a:endParaRPr>
                </a:p>
                <a:p>
                  <a:pPr eaLnBrk="1" hangingPunct="1"/>
                  <a:endParaRPr lang="zh-CN" altLang="en-US" i="1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4" name="矩形 13">
                  <a:extLst>
                    <a:ext uri="{FF2B5EF4-FFF2-40B4-BE49-F238E27FC236}">
                      <a16:creationId xmlns:a16="http://schemas.microsoft.com/office/drawing/2014/main" id="{8E53A802-0052-4CB8-AC5A-A1EC1698530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355976" y="3806963"/>
                  <a:ext cx="2664286" cy="2263440"/>
                </a:xfrm>
                <a:prstGeom prst="rect">
                  <a:avLst/>
                </a:prstGeom>
                <a:blipFill>
                  <a:blip r:embed="rId7"/>
                  <a:stretch>
                    <a:fillRect b="-2949"/>
                  </a:stretch>
                </a:blip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矩形 14">
                  <a:extLst>
                    <a:ext uri="{FF2B5EF4-FFF2-40B4-BE49-F238E27FC236}">
                      <a16:creationId xmlns:a16="http://schemas.microsoft.com/office/drawing/2014/main" id="{A1FD66A0-5C24-4F1D-9248-3D8A1E68A249}"/>
                    </a:ext>
                  </a:extLst>
                </p:cNvPr>
                <p:cNvSpPr/>
                <p:nvPr/>
              </p:nvSpPr>
              <p:spPr bwMode="auto">
                <a:xfrm>
                  <a:off x="4355976" y="6455050"/>
                  <a:ext cx="2664286" cy="317996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rtlCol="0" anchor="ctr"/>
                <a:lstStyle/>
                <a:p>
                  <a:pPr eaLnBrk="1" hangingPunct="1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15</m:t>
                            </m:r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 ……</m:t>
                        </m:r>
                      </m:oMath>
                    </m:oMathPara>
                  </a14:m>
                  <a:endParaRPr lang="zh-CN" altLang="en-US" b="0" i="1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5" name="矩形 14">
                  <a:extLst>
                    <a:ext uri="{FF2B5EF4-FFF2-40B4-BE49-F238E27FC236}">
                      <a16:creationId xmlns:a16="http://schemas.microsoft.com/office/drawing/2014/main" id="{A1FD66A0-5C24-4F1D-9248-3D8A1E68A24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355976" y="6455050"/>
                  <a:ext cx="2664286" cy="317996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矩形 15">
                  <a:extLst>
                    <a:ext uri="{FF2B5EF4-FFF2-40B4-BE49-F238E27FC236}">
                      <a16:creationId xmlns:a16="http://schemas.microsoft.com/office/drawing/2014/main" id="{8CB122EF-38A8-4567-90B6-A8E7F9F1452C}"/>
                    </a:ext>
                  </a:extLst>
                </p:cNvPr>
                <p:cNvSpPr/>
                <p:nvPr/>
              </p:nvSpPr>
              <p:spPr>
                <a:xfrm>
                  <a:off x="6521307" y="3491716"/>
                  <a:ext cx="48705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6" name="矩形 15">
                  <a:extLst>
                    <a:ext uri="{FF2B5EF4-FFF2-40B4-BE49-F238E27FC236}">
                      <a16:creationId xmlns:a16="http://schemas.microsoft.com/office/drawing/2014/main" id="{8CB122EF-38A8-4567-90B6-A8E7F9F1452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21307" y="3491716"/>
                  <a:ext cx="487056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7" name="直接箭头连接符 16">
              <a:extLst>
                <a:ext uri="{FF2B5EF4-FFF2-40B4-BE49-F238E27FC236}">
                  <a16:creationId xmlns:a16="http://schemas.microsoft.com/office/drawing/2014/main" id="{93A0B024-F007-438E-854B-EFD6B0D291EA}"/>
                </a:ext>
              </a:extLst>
            </p:cNvPr>
            <p:cNvCxnSpPr>
              <a:cxnSpLocks/>
              <a:stCxn id="6" idx="2"/>
              <a:endCxn id="20" idx="0"/>
            </p:cNvCxnSpPr>
            <p:nvPr/>
          </p:nvCxnSpPr>
          <p:spPr>
            <a:xfrm>
              <a:off x="5688119" y="1521547"/>
              <a:ext cx="0" cy="20319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连接符: 肘形 17">
              <a:extLst>
                <a:ext uri="{FF2B5EF4-FFF2-40B4-BE49-F238E27FC236}">
                  <a16:creationId xmlns:a16="http://schemas.microsoft.com/office/drawing/2014/main" id="{50CC45BB-52AD-4EA7-A2E5-A0E5D9E95E96}"/>
                </a:ext>
              </a:extLst>
            </p:cNvPr>
            <p:cNvCxnSpPr>
              <a:cxnSpLocks/>
              <a:stCxn id="14" idx="2"/>
              <a:endCxn id="12" idx="1"/>
            </p:cNvCxnSpPr>
            <p:nvPr/>
          </p:nvCxnSpPr>
          <p:spPr>
            <a:xfrm rot="5400000" flipH="1">
              <a:off x="3681021" y="4063306"/>
              <a:ext cx="2682053" cy="1332143"/>
            </a:xfrm>
            <a:prstGeom prst="bentConnector4">
              <a:avLst>
                <a:gd name="adj1" fmla="val -8523"/>
                <a:gd name="adj2" fmla="val 117160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箭头连接符 18">
              <a:extLst>
                <a:ext uri="{FF2B5EF4-FFF2-40B4-BE49-F238E27FC236}">
                  <a16:creationId xmlns:a16="http://schemas.microsoft.com/office/drawing/2014/main" id="{7E34612D-5475-47B7-992A-B882CCE4FA51}"/>
                </a:ext>
              </a:extLst>
            </p:cNvPr>
            <p:cNvCxnSpPr>
              <a:cxnSpLocks/>
              <a:stCxn id="12" idx="2"/>
              <a:endCxn id="14" idx="0"/>
            </p:cNvCxnSpPr>
            <p:nvPr/>
          </p:nvCxnSpPr>
          <p:spPr>
            <a:xfrm>
              <a:off x="5688119" y="3573016"/>
              <a:ext cx="0" cy="23394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矩形 19">
                  <a:extLst>
                    <a:ext uri="{FF2B5EF4-FFF2-40B4-BE49-F238E27FC236}">
                      <a16:creationId xmlns:a16="http://schemas.microsoft.com/office/drawing/2014/main" id="{435372CE-6BF9-403D-9B7B-318AEBC7F54B}"/>
                    </a:ext>
                  </a:extLst>
                </p:cNvPr>
                <p:cNvSpPr/>
                <p:nvPr/>
              </p:nvSpPr>
              <p:spPr bwMode="auto">
                <a:xfrm>
                  <a:off x="4355976" y="1724746"/>
                  <a:ext cx="2664286" cy="1200198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rtlCol="0" anchor="t" anchorCtr="0"/>
                <a:lstStyle/>
                <a:p>
                  <a:pPr eaLnBrk="1" hangingPunct="1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d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zh-CN" alt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=2∗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𝑗</m:t>
                        </m:r>
                      </m:oMath>
                    </m:oMathPara>
                  </a14:m>
                  <a:endParaRPr lang="en-US" altLang="zh-CN" i="1" dirty="0">
                    <a:latin typeface="Cambria Math" panose="02040503050406030204" pitchFamily="18" charset="0"/>
                  </a:endParaRPr>
                </a:p>
                <a:p>
                  <a:pPr eaLnBrk="1" hangingPunct="1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6</m:t>
                            </m:r>
                          </m:e>
                        </m:d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zh-CN" alt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𝑎𝑑𝑑𝑟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−11</m:t>
                        </m:r>
                      </m:oMath>
                    </m:oMathPara>
                  </a14:m>
                  <a:endParaRPr lang="zh-CN" altLang="en-US" i="1" dirty="0">
                    <a:latin typeface="Cambria Math" panose="02040503050406030204" pitchFamily="18" charset="0"/>
                  </a:endParaRPr>
                </a:p>
                <a:p>
                  <a:pPr eaLnBrk="1" hangingPunct="1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7</m:t>
                            </m:r>
                          </m:e>
                        </m:d>
                        <m:sSub>
                          <m:sSubPr>
                            <m:ctrlPr>
                              <a:rPr lang="zh-CN" alt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=2∗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𝑗</m:t>
                        </m:r>
                      </m:oMath>
                    </m:oMathPara>
                  </a14:m>
                  <a:endParaRPr lang="en-US" altLang="zh-CN" i="1" dirty="0">
                    <a:latin typeface="Cambria Math" panose="02040503050406030204" pitchFamily="18" charset="0"/>
                  </a:endParaRPr>
                </a:p>
                <a:p>
                  <a:pPr eaLnBrk="1" hangingPunct="1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</m:d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zh-CN" alt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8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𝑎𝑑𝑑𝑟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−11</m:t>
                        </m:r>
                      </m:oMath>
                    </m:oMathPara>
                  </a14:m>
                  <a:endParaRPr lang="en-US" altLang="zh-CN" i="1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0" name="矩形 19">
                  <a:extLst>
                    <a:ext uri="{FF2B5EF4-FFF2-40B4-BE49-F238E27FC236}">
                      <a16:creationId xmlns:a16="http://schemas.microsoft.com/office/drawing/2014/main" id="{435372CE-6BF9-403D-9B7B-318AEBC7F54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355976" y="1724746"/>
                  <a:ext cx="2664286" cy="1200198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1" name="直接箭头连接符 20">
              <a:extLst>
                <a:ext uri="{FF2B5EF4-FFF2-40B4-BE49-F238E27FC236}">
                  <a16:creationId xmlns:a16="http://schemas.microsoft.com/office/drawing/2014/main" id="{66380730-B35E-41D7-9ABB-57FDE508E228}"/>
                </a:ext>
              </a:extLst>
            </p:cNvPr>
            <p:cNvCxnSpPr>
              <a:cxnSpLocks/>
              <a:stCxn id="20" idx="2"/>
              <a:endCxn id="12" idx="0"/>
            </p:cNvCxnSpPr>
            <p:nvPr/>
          </p:nvCxnSpPr>
          <p:spPr>
            <a:xfrm>
              <a:off x="5688119" y="2924944"/>
              <a:ext cx="0" cy="27874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矩形 21">
                  <a:extLst>
                    <a:ext uri="{FF2B5EF4-FFF2-40B4-BE49-F238E27FC236}">
                      <a16:creationId xmlns:a16="http://schemas.microsoft.com/office/drawing/2014/main" id="{8CF3BA1D-47FE-40A3-A5FB-1BFDC3A8EC0F}"/>
                    </a:ext>
                  </a:extLst>
                </p:cNvPr>
                <p:cNvSpPr/>
                <p:nvPr/>
              </p:nvSpPr>
              <p:spPr>
                <a:xfrm>
                  <a:off x="6521307" y="1423107"/>
                  <a:ext cx="48705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2" name="矩形 21">
                  <a:extLst>
                    <a:ext uri="{FF2B5EF4-FFF2-40B4-BE49-F238E27FC236}">
                      <a16:creationId xmlns:a16="http://schemas.microsoft.com/office/drawing/2014/main" id="{8CF3BA1D-47FE-40A3-A5FB-1BFDC3A8EC0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21307" y="1423107"/>
                  <a:ext cx="487056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8">
                <a:extLst>
                  <a:ext uri="{FF2B5EF4-FFF2-40B4-BE49-F238E27FC236}">
                    <a16:creationId xmlns:a16="http://schemas.microsoft.com/office/drawing/2014/main" id="{6BD6D66A-37C0-48C0-8E0F-D50B80C5684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491880" y="1178732"/>
                <a:ext cx="5459908" cy="40504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342900" indent="-3429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 marL="0" indent="0">
                  <a:lnSpc>
                    <a:spcPct val="150000"/>
                  </a:lnSpc>
                  <a:spcBef>
                    <a:spcPct val="20000"/>
                  </a:spcBef>
                  <a:buClrTx/>
                </a:pPr>
                <a:r>
                  <a:rPr lang="en-US" altLang="zh-CN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【</a:t>
                </a:r>
                <a:r>
                  <a:rPr lang="zh-CN" altLang="en-US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例</a:t>
                </a:r>
                <a:r>
                  <a:rPr lang="en-US" altLang="zh-CN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10.16】</a:t>
                </a:r>
                <a:r>
                  <a:rPr lang="zh-CN" altLang="en-US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归纳变量</a:t>
                </a:r>
                <a:endParaRPr lang="en-US" altLang="zh-CN" sz="2000" b="0" dirty="0">
                  <a:solidFill>
                    <a:srgbClr val="FF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571500" indent="-285750">
                  <a:lnSpc>
                    <a:spcPct val="150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𝑖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是循环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{</m:t>
                    </m:r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}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的</a:t>
                </a:r>
                <a:r>
                  <a:rPr lang="zh-CN" altLang="en-US" sz="18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基本归纳变量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。</a:t>
                </a:r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571500" indent="-285750">
                  <a:lnSpc>
                    <a:spcPct val="150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1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 dirty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CN" sz="1800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1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 dirty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CN" sz="1800" b="0" i="1" dirty="0"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是循环中与</a:t>
                </a:r>
                <a14:m>
                  <m:oMath xmlns:m="http://schemas.openxmlformats.org/officeDocument/2006/math"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𝑖</m:t>
                    </m:r>
                  </m:oMath>
                </a14:m>
                <a:r>
                  <a:rPr lang="zh-CN" altLang="en-US" sz="18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同族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的</a:t>
                </a:r>
                <a:r>
                  <a:rPr lang="zh-CN" altLang="en-US" sz="18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归纳变量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。</a:t>
                </a:r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571500" indent="-285750">
                  <a:lnSpc>
                    <a:spcPct val="150000"/>
                  </a:lnSpc>
                  <a:spcBef>
                    <a:spcPct val="20000"/>
                  </a:spcBef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1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 dirty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CN" sz="1800" b="0" i="1" dirty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在</a:t>
                </a:r>
                <a:r>
                  <a:rPr lang="en-US" altLang="zh-CN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(5)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中被唯一定值，根据</a:t>
                </a:r>
                <a:r>
                  <a:rPr lang="en-US" altLang="zh-CN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(5)(4)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，有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1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 dirty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CN" sz="1800" b="0" i="1" dirty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CN" sz="1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10∗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zh-CN" altLang="en-US" sz="1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 dirty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CN" sz="18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1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 dirty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CN" sz="18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是循环不变量，因此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1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 dirty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是循环中与</a:t>
                </a:r>
                <a14:m>
                  <m:oMath xmlns:m="http://schemas.openxmlformats.org/officeDocument/2006/math"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𝑖</m:t>
                    </m:r>
                  </m:oMath>
                </a14:m>
                <a:r>
                  <a:rPr lang="zh-CN" altLang="en-US" sz="18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同族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的</a:t>
                </a:r>
                <a:r>
                  <a:rPr lang="zh-CN" altLang="en-US" sz="18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归纳变量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。</a:t>
                </a:r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571500" indent="-285750">
                  <a:lnSpc>
                    <a:spcPct val="150000"/>
                  </a:lnSpc>
                  <a:spcBef>
                    <a:spcPct val="20000"/>
                  </a:spcBef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1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 dirty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</a:rPr>
                          <m:t>7</m:t>
                        </m:r>
                      </m:sub>
                    </m:sSub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在</a:t>
                </a:r>
                <a:r>
                  <a:rPr lang="en-US" altLang="zh-CN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(9)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中被唯一定值，根据</a:t>
                </a:r>
                <a:r>
                  <a:rPr lang="en-US" altLang="zh-CN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(9)(8)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，有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1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 dirty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</a:rPr>
                          <m:t>7</m:t>
                        </m:r>
                      </m:sub>
                    </m:sSub>
                    <m:r>
                      <a:rPr lang="en-US" altLang="zh-CN" sz="1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800" b="0" i="1" dirty="0">
                        <a:latin typeface="Cambria Math" panose="02040503050406030204" pitchFamily="18" charset="0"/>
                      </a:rPr>
                      <m:t>10∗</m:t>
                    </m:r>
                    <m:r>
                      <a:rPr lang="en-US" altLang="zh-CN" sz="1800" b="0" i="1" dirty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zh-CN" altLang="en-US" sz="1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 dirty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1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 dirty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是循环不变量，因此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1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 dirty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</a:rPr>
                          <m:t>7</m:t>
                        </m:r>
                      </m:sub>
                    </m:sSub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是循环中与</a:t>
                </a:r>
                <a14:m>
                  <m:oMath xmlns:m="http://schemas.openxmlformats.org/officeDocument/2006/math"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𝑖</m:t>
                    </m:r>
                  </m:oMath>
                </a14:m>
                <a:r>
                  <a:rPr lang="zh-CN" altLang="en-US" sz="18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同族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的</a:t>
                </a:r>
                <a:r>
                  <a:rPr lang="zh-CN" altLang="en-US" sz="18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归纳变量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。</a:t>
                </a:r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3" name="TextBox 8">
                <a:extLst>
                  <a:ext uri="{FF2B5EF4-FFF2-40B4-BE49-F238E27FC236}">
                    <a16:creationId xmlns:a16="http://schemas.microsoft.com/office/drawing/2014/main" id="{6BD6D66A-37C0-48C0-8E0F-D50B80C568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491880" y="1178732"/>
                <a:ext cx="5459908" cy="4050468"/>
              </a:xfrm>
              <a:prstGeom prst="rect">
                <a:avLst/>
              </a:prstGeom>
              <a:blipFill>
                <a:blip r:embed="rId12"/>
                <a:stretch>
                  <a:fillRect l="-1229" r="-670" b="-1353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2352670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557521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10.3.3 </a:t>
            </a:r>
            <a:r>
              <a:rPr lang="zh-CN" altLang="en-US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删除归纳变量</a:t>
            </a: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>
          <a:xfrm>
            <a:off x="6457950" y="6448251"/>
            <a:ext cx="2057400" cy="365125"/>
          </a:xfrm>
        </p:spPr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59</a:t>
            </a:fld>
            <a:endParaRPr lang="en-US" dirty="0"/>
          </a:p>
        </p:txBody>
      </p: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537C2EC2-5BA1-426B-8BBB-E15EF8FAFAEC}"/>
              </a:ext>
            </a:extLst>
          </p:cNvPr>
          <p:cNvGrpSpPr/>
          <p:nvPr/>
        </p:nvGrpSpPr>
        <p:grpSpPr>
          <a:xfrm>
            <a:off x="323528" y="13612"/>
            <a:ext cx="2733360" cy="6764951"/>
            <a:chOff x="242565" y="264449"/>
            <a:chExt cx="2733360" cy="676495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矩形 23">
                  <a:extLst>
                    <a:ext uri="{FF2B5EF4-FFF2-40B4-BE49-F238E27FC236}">
                      <a16:creationId xmlns:a16="http://schemas.microsoft.com/office/drawing/2014/main" id="{9BE30F0F-B19E-46AC-A132-3CEE3A14B1BA}"/>
                    </a:ext>
                  </a:extLst>
                </p:cNvPr>
                <p:cNvSpPr/>
                <p:nvPr/>
              </p:nvSpPr>
              <p:spPr bwMode="auto">
                <a:xfrm>
                  <a:off x="242565" y="598336"/>
                  <a:ext cx="2664286" cy="317996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rtlCol="0" anchor="ctr"/>
                <a:lstStyle/>
                <a:p>
                  <a:pPr eaLnBrk="1" hangingPunct="1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oMath>
                    </m:oMathPara>
                  </a14:m>
                  <a:endParaRPr lang="zh-CN" altLang="en-US" b="0" i="1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4" name="矩形 23">
                  <a:extLst>
                    <a:ext uri="{FF2B5EF4-FFF2-40B4-BE49-F238E27FC236}">
                      <a16:creationId xmlns:a16="http://schemas.microsoft.com/office/drawing/2014/main" id="{9BE30F0F-B19E-46AC-A132-3CEE3A14B1B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42565" y="598336"/>
                  <a:ext cx="2664286" cy="317996"/>
                </a:xfrm>
                <a:prstGeom prst="rect">
                  <a:avLst/>
                </a:prstGeom>
                <a:blipFill>
                  <a:blip r:embed="rId3"/>
                  <a:stretch>
                    <a:fillRect b="-1852"/>
                  </a:stretch>
                </a:blip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矩形 24">
                  <a:extLst>
                    <a:ext uri="{FF2B5EF4-FFF2-40B4-BE49-F238E27FC236}">
                      <a16:creationId xmlns:a16="http://schemas.microsoft.com/office/drawing/2014/main" id="{F8AB051C-3CD2-4136-85F7-BECC61A49E33}"/>
                    </a:ext>
                  </a:extLst>
                </p:cNvPr>
                <p:cNvSpPr/>
                <p:nvPr/>
              </p:nvSpPr>
              <p:spPr>
                <a:xfrm>
                  <a:off x="2326924" y="264449"/>
                  <a:ext cx="481735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5" name="矩形 24">
                  <a:extLst>
                    <a:ext uri="{FF2B5EF4-FFF2-40B4-BE49-F238E27FC236}">
                      <a16:creationId xmlns:a16="http://schemas.microsoft.com/office/drawing/2014/main" id="{F8AB051C-3CD2-4136-85F7-BECC61A49E3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26924" y="264449"/>
                  <a:ext cx="481735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6" name="直接箭头连接符 25">
              <a:extLst>
                <a:ext uri="{FF2B5EF4-FFF2-40B4-BE49-F238E27FC236}">
                  <a16:creationId xmlns:a16="http://schemas.microsoft.com/office/drawing/2014/main" id="{8F7911F6-5878-451E-83D4-55215F8A7B42}"/>
                </a:ext>
              </a:extLst>
            </p:cNvPr>
            <p:cNvCxnSpPr>
              <a:cxnSpLocks/>
              <a:endCxn id="24" idx="0"/>
            </p:cNvCxnSpPr>
            <p:nvPr/>
          </p:nvCxnSpPr>
          <p:spPr>
            <a:xfrm>
              <a:off x="1574708" y="328696"/>
              <a:ext cx="0" cy="26964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连接符: 肘形 26">
              <a:extLst>
                <a:ext uri="{FF2B5EF4-FFF2-40B4-BE49-F238E27FC236}">
                  <a16:creationId xmlns:a16="http://schemas.microsoft.com/office/drawing/2014/main" id="{EAC47BE5-1429-48FD-9F2C-BBD47052F42B}"/>
                </a:ext>
              </a:extLst>
            </p:cNvPr>
            <p:cNvCxnSpPr>
              <a:cxnSpLocks/>
              <a:stCxn id="28" idx="3"/>
              <a:endCxn id="31" idx="3"/>
            </p:cNvCxnSpPr>
            <p:nvPr/>
          </p:nvCxnSpPr>
          <p:spPr>
            <a:xfrm>
              <a:off x="2906851" y="3825889"/>
              <a:ext cx="12700" cy="3044513"/>
            </a:xfrm>
            <a:prstGeom prst="bentConnector3">
              <a:avLst>
                <a:gd name="adj1" fmla="val 1800000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矩形 27">
                  <a:extLst>
                    <a:ext uri="{FF2B5EF4-FFF2-40B4-BE49-F238E27FC236}">
                      <a16:creationId xmlns:a16="http://schemas.microsoft.com/office/drawing/2014/main" id="{9C5A5F5B-8827-49F3-A768-7D2D4362526D}"/>
                    </a:ext>
                  </a:extLst>
                </p:cNvPr>
                <p:cNvSpPr/>
                <p:nvPr/>
              </p:nvSpPr>
              <p:spPr bwMode="auto">
                <a:xfrm>
                  <a:off x="242565" y="3641223"/>
                  <a:ext cx="2664286" cy="369332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rtlCol="0" anchor="ctr"/>
                <a:lstStyle/>
                <a:p>
                  <a:pPr eaLnBrk="1" hangingPunct="1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𝑖𝑓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&gt;10</m:t>
                            </m:r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𝑔𝑜𝑡𝑜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 (15)</m:t>
                        </m:r>
                      </m:oMath>
                    </m:oMathPara>
                  </a14:m>
                  <a:endParaRPr lang="zh-CN" altLang="en-US" b="0" i="1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8" name="矩形 27">
                  <a:extLst>
                    <a:ext uri="{FF2B5EF4-FFF2-40B4-BE49-F238E27FC236}">
                      <a16:creationId xmlns:a16="http://schemas.microsoft.com/office/drawing/2014/main" id="{9C5A5F5B-8827-49F3-A768-7D2D4362526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42565" y="3641223"/>
                  <a:ext cx="2664286" cy="369332"/>
                </a:xfrm>
                <a:prstGeom prst="rect">
                  <a:avLst/>
                </a:prstGeom>
                <a:blipFill>
                  <a:blip r:embed="rId5"/>
                  <a:stretch>
                    <a:fillRect r="-228" b="-12698"/>
                  </a:stretch>
                </a:blip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矩形 28">
                  <a:extLst>
                    <a:ext uri="{FF2B5EF4-FFF2-40B4-BE49-F238E27FC236}">
                      <a16:creationId xmlns:a16="http://schemas.microsoft.com/office/drawing/2014/main" id="{5CE597FB-BC71-442B-BC59-734964105806}"/>
                    </a:ext>
                  </a:extLst>
                </p:cNvPr>
                <p:cNvSpPr/>
                <p:nvPr/>
              </p:nvSpPr>
              <p:spPr>
                <a:xfrm>
                  <a:off x="2488869" y="3331467"/>
                  <a:ext cx="48705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9" name="矩形 28">
                  <a:extLst>
                    <a:ext uri="{FF2B5EF4-FFF2-40B4-BE49-F238E27FC236}">
                      <a16:creationId xmlns:a16="http://schemas.microsoft.com/office/drawing/2014/main" id="{5CE597FB-BC71-442B-BC59-73496410580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88869" y="3331467"/>
                  <a:ext cx="487056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矩形 29">
                  <a:extLst>
                    <a:ext uri="{FF2B5EF4-FFF2-40B4-BE49-F238E27FC236}">
                      <a16:creationId xmlns:a16="http://schemas.microsoft.com/office/drawing/2014/main" id="{5FDFA220-611F-43F0-92E1-753E15FCE175}"/>
                    </a:ext>
                  </a:extLst>
                </p:cNvPr>
                <p:cNvSpPr/>
                <p:nvPr/>
              </p:nvSpPr>
              <p:spPr bwMode="auto">
                <a:xfrm>
                  <a:off x="242565" y="4195387"/>
                  <a:ext cx="2664286" cy="2263440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rtlCol="0" anchor="t" anchorCtr="0"/>
                <a:lstStyle/>
                <a:p>
                  <a:pPr eaLnBrk="1" hangingPunct="1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11</m:t>
                            </m:r>
                          </m:e>
                        </m:d>
                        <m:sSub>
                          <m:sSubPr>
                            <m:ctrlPr>
                              <a:rPr lang="zh-CN" alt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9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zh-CN" alt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zh-CN" alt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 dirty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i="1" dirty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altLang="zh-CN" i="1" dirty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altLang="zh-CN" i="1" dirty="0">
                    <a:latin typeface="Cambria Math" panose="02040503050406030204" pitchFamily="18" charset="0"/>
                  </a:endParaRPr>
                </a:p>
                <a:p>
                  <a:pPr eaLnBrk="1" hangingPunct="1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12</m:t>
                            </m:r>
                          </m:e>
                        </m:d>
                        <m:sSub>
                          <m:sSubPr>
                            <m:ctrlPr>
                              <a:rPr lang="zh-CN" alt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8</m:t>
                            </m:r>
                          </m:sub>
                        </m:s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[</m:t>
                        </m:r>
                        <m:sSub>
                          <m:sSubPr>
                            <m:ctrlPr>
                              <a:rPr lang="zh-CN" alt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7</m:t>
                            </m:r>
                          </m:sub>
                        </m:s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]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zh-CN" alt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9</m:t>
                            </m:r>
                          </m:sub>
                        </m:s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+1</m:t>
                        </m:r>
                      </m:oMath>
                    </m:oMathPara>
                  </a14:m>
                  <a:endParaRPr lang="en-US" altLang="zh-CN" i="1" dirty="0">
                    <a:latin typeface="Cambria Math" panose="02040503050406030204" pitchFamily="18" charset="0"/>
                  </a:endParaRPr>
                </a:p>
                <a:p>
                  <a:pPr eaLnBrk="1" hangingPunct="1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CN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13</m:t>
                            </m:r>
                          </m:e>
                        </m:d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oMath>
                    </m:oMathPara>
                  </a14:m>
                  <a:endParaRPr lang="en-US" altLang="zh-CN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  <a:p>
                  <a:pPr eaLnBrk="1" hangingPunct="1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CN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</m:d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zh-CN" altLang="en-US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zh-CN" altLang="en-US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oMath>
                    </m:oMathPara>
                  </a14:m>
                  <a:endParaRPr lang="zh-CN" altLang="en-US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  <a:p>
                  <a:pPr eaLnBrk="1" hangingPunct="1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8</m:t>
                            </m:r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</m:d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zh-CN" altLang="en-US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zh-CN" altLang="en-US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  <m:r>
                          <a:rPr lang="en-US" altLang="zh-CN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oMath>
                    </m:oMathPara>
                  </a14:m>
                  <a:endParaRPr lang="en-US" altLang="zh-CN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  <a:p>
                  <a:pPr eaLnBrk="1" hangingPunct="1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</m:d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zh-CN" altLang="en-US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zh-CN" altLang="en-US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oMath>
                    </m:oMathPara>
                  </a14:m>
                  <a:endParaRPr lang="zh-CN" altLang="en-US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  <a:p>
                  <a:pPr eaLnBrk="1" hangingPunct="1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9</m:t>
                            </m:r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</m:d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zh-CN" altLang="en-US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7</m:t>
                            </m:r>
                          </m:sub>
                        </m:s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zh-CN" altLang="en-US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7</m:t>
                            </m:r>
                          </m:sub>
                        </m:sSub>
                        <m: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oMath>
                    </m:oMathPara>
                  </a14:m>
                  <a:endParaRPr lang="zh-CN" altLang="en-US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  <a:p>
                  <a:pPr eaLnBrk="1" hangingPunct="1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14</m:t>
                            </m:r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𝑔𝑜𝑡𝑜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i="1" dirty="0">
                    <a:latin typeface="Cambria Math" panose="02040503050406030204" pitchFamily="18" charset="0"/>
                  </a:endParaRPr>
                </a:p>
                <a:p>
                  <a:pPr eaLnBrk="1" hangingPunct="1"/>
                  <a:endParaRPr lang="zh-CN" altLang="en-US" i="1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30" name="矩形 29">
                  <a:extLst>
                    <a:ext uri="{FF2B5EF4-FFF2-40B4-BE49-F238E27FC236}">
                      <a16:creationId xmlns:a16="http://schemas.microsoft.com/office/drawing/2014/main" id="{5FDFA220-611F-43F0-92E1-753E15FCE17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42565" y="4195387"/>
                  <a:ext cx="2664286" cy="2263440"/>
                </a:xfrm>
                <a:prstGeom prst="rect">
                  <a:avLst/>
                </a:prstGeom>
                <a:blipFill>
                  <a:blip r:embed="rId7"/>
                  <a:stretch>
                    <a:fillRect b="-2949"/>
                  </a:stretch>
                </a:blip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矩形 30">
                  <a:extLst>
                    <a:ext uri="{FF2B5EF4-FFF2-40B4-BE49-F238E27FC236}">
                      <a16:creationId xmlns:a16="http://schemas.microsoft.com/office/drawing/2014/main" id="{DAF78EA7-CF74-4337-8C76-A89307F70756}"/>
                    </a:ext>
                  </a:extLst>
                </p:cNvPr>
                <p:cNvSpPr/>
                <p:nvPr/>
              </p:nvSpPr>
              <p:spPr bwMode="auto">
                <a:xfrm>
                  <a:off x="242565" y="6711404"/>
                  <a:ext cx="2664286" cy="317996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rtlCol="0" anchor="ctr"/>
                <a:lstStyle/>
                <a:p>
                  <a:pPr eaLnBrk="1" hangingPunct="1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15</m:t>
                            </m:r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 ……</m:t>
                        </m:r>
                      </m:oMath>
                    </m:oMathPara>
                  </a14:m>
                  <a:endParaRPr lang="zh-CN" altLang="en-US" b="0" i="1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31" name="矩形 30">
                  <a:extLst>
                    <a:ext uri="{FF2B5EF4-FFF2-40B4-BE49-F238E27FC236}">
                      <a16:creationId xmlns:a16="http://schemas.microsoft.com/office/drawing/2014/main" id="{DAF78EA7-CF74-4337-8C76-A89307F7075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42565" y="6711404"/>
                  <a:ext cx="2664286" cy="317996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矩形 31">
                  <a:extLst>
                    <a:ext uri="{FF2B5EF4-FFF2-40B4-BE49-F238E27FC236}">
                      <a16:creationId xmlns:a16="http://schemas.microsoft.com/office/drawing/2014/main" id="{FCAAC7C6-C48B-4B36-967D-610171622EAE}"/>
                    </a:ext>
                  </a:extLst>
                </p:cNvPr>
                <p:cNvSpPr/>
                <p:nvPr/>
              </p:nvSpPr>
              <p:spPr>
                <a:xfrm>
                  <a:off x="2483571" y="3952569"/>
                  <a:ext cx="48705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32" name="矩形 31">
                  <a:extLst>
                    <a:ext uri="{FF2B5EF4-FFF2-40B4-BE49-F238E27FC236}">
                      <a16:creationId xmlns:a16="http://schemas.microsoft.com/office/drawing/2014/main" id="{FCAAC7C6-C48B-4B36-967D-610171622EA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83571" y="3952569"/>
                  <a:ext cx="487056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3" name="直接箭头连接符 32">
              <a:extLst>
                <a:ext uri="{FF2B5EF4-FFF2-40B4-BE49-F238E27FC236}">
                  <a16:creationId xmlns:a16="http://schemas.microsoft.com/office/drawing/2014/main" id="{EBD74A49-9C0C-4629-AC15-E9ED00D0242F}"/>
                </a:ext>
              </a:extLst>
            </p:cNvPr>
            <p:cNvCxnSpPr>
              <a:cxnSpLocks/>
              <a:stCxn id="24" idx="2"/>
              <a:endCxn id="36" idx="0"/>
            </p:cNvCxnSpPr>
            <p:nvPr/>
          </p:nvCxnSpPr>
          <p:spPr>
            <a:xfrm>
              <a:off x="1574708" y="916332"/>
              <a:ext cx="0" cy="20250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连接符: 肘形 33">
              <a:extLst>
                <a:ext uri="{FF2B5EF4-FFF2-40B4-BE49-F238E27FC236}">
                  <a16:creationId xmlns:a16="http://schemas.microsoft.com/office/drawing/2014/main" id="{40DA7F72-2946-49B3-B746-D364DA7D84F0}"/>
                </a:ext>
              </a:extLst>
            </p:cNvPr>
            <p:cNvCxnSpPr>
              <a:cxnSpLocks/>
              <a:stCxn id="30" idx="2"/>
              <a:endCxn id="28" idx="1"/>
            </p:cNvCxnSpPr>
            <p:nvPr/>
          </p:nvCxnSpPr>
          <p:spPr>
            <a:xfrm rot="5400000" flipH="1">
              <a:off x="-407832" y="4476287"/>
              <a:ext cx="2632938" cy="1332143"/>
            </a:xfrm>
            <a:prstGeom prst="bentConnector4">
              <a:avLst>
                <a:gd name="adj1" fmla="val -8682"/>
                <a:gd name="adj2" fmla="val 117160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箭头连接符 34">
              <a:extLst>
                <a:ext uri="{FF2B5EF4-FFF2-40B4-BE49-F238E27FC236}">
                  <a16:creationId xmlns:a16="http://schemas.microsoft.com/office/drawing/2014/main" id="{31426347-86CA-418C-AEA6-9E33F34843C3}"/>
                </a:ext>
              </a:extLst>
            </p:cNvPr>
            <p:cNvCxnSpPr>
              <a:cxnSpLocks/>
              <a:stCxn id="28" idx="2"/>
              <a:endCxn id="30" idx="0"/>
            </p:cNvCxnSpPr>
            <p:nvPr/>
          </p:nvCxnSpPr>
          <p:spPr>
            <a:xfrm>
              <a:off x="1574708" y="4010555"/>
              <a:ext cx="0" cy="18483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矩形 35">
                  <a:extLst>
                    <a:ext uri="{FF2B5EF4-FFF2-40B4-BE49-F238E27FC236}">
                      <a16:creationId xmlns:a16="http://schemas.microsoft.com/office/drawing/2014/main" id="{5F6D6F60-5853-4805-94F4-5755EEEC395A}"/>
                    </a:ext>
                  </a:extLst>
                </p:cNvPr>
                <p:cNvSpPr/>
                <p:nvPr/>
              </p:nvSpPr>
              <p:spPr bwMode="auto">
                <a:xfrm>
                  <a:off x="242565" y="1118835"/>
                  <a:ext cx="2664286" cy="2273316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rtlCol="0" anchor="t" anchorCtr="0"/>
                <a:lstStyle/>
                <a:p>
                  <a:pPr eaLnBrk="1" hangingPunct="1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d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zh-CN" alt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=2∗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𝑗</m:t>
                        </m:r>
                      </m:oMath>
                    </m:oMathPara>
                  </a14:m>
                  <a:endParaRPr lang="en-US" altLang="zh-CN" i="1" dirty="0">
                    <a:latin typeface="Cambria Math" panose="02040503050406030204" pitchFamily="18" charset="0"/>
                  </a:endParaRPr>
                </a:p>
                <a:p>
                  <a:pPr eaLnBrk="1" hangingPunct="1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6</m:t>
                            </m:r>
                          </m:e>
                        </m:d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zh-CN" alt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𝑎𝑑𝑑𝑟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−11</m:t>
                        </m:r>
                      </m:oMath>
                    </m:oMathPara>
                  </a14:m>
                  <a:endParaRPr lang="zh-CN" altLang="en-US" i="1" dirty="0">
                    <a:latin typeface="Cambria Math" panose="02040503050406030204" pitchFamily="18" charset="0"/>
                  </a:endParaRPr>
                </a:p>
                <a:p>
                  <a:pPr eaLnBrk="1" hangingPunct="1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7</m:t>
                            </m:r>
                          </m:e>
                        </m:d>
                        <m:sSub>
                          <m:sSubPr>
                            <m:ctrlPr>
                              <a:rPr lang="zh-CN" alt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=2∗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𝑗</m:t>
                        </m:r>
                      </m:oMath>
                    </m:oMathPara>
                  </a14:m>
                  <a:endParaRPr lang="en-US" altLang="zh-CN" i="1" dirty="0">
                    <a:latin typeface="Cambria Math" panose="02040503050406030204" pitchFamily="18" charset="0"/>
                  </a:endParaRPr>
                </a:p>
                <a:p>
                  <a:pPr eaLnBrk="1" hangingPunct="1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CN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</m:d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zh-CN" altLang="en-US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8</m:t>
                            </m:r>
                          </m:sub>
                        </m:s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𝑎𝑑𝑑𝑟</m:t>
                        </m:r>
                        <m:d>
                          <m:d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  <m: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−11</m:t>
                        </m:r>
                      </m:oMath>
                    </m:oMathPara>
                  </a14:m>
                  <a:endParaRPr lang="en-US" altLang="zh-CN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  <a:p>
                  <a:pPr eaLnBrk="1" hangingPunct="1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e>
                        </m:d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zh-CN" altLang="en-US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=10∗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oMath>
                    </m:oMathPara>
                  </a14:m>
                  <a:endParaRPr lang="zh-CN" altLang="en-US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  <a:p>
                  <a:pPr eaLnBrk="1" hangingPunct="1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8</m:t>
                            </m:r>
                          </m:e>
                        </m:d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zh-CN" altLang="en-US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=10∗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oMath>
                    </m:oMathPara>
                  </a14:m>
                  <a:endParaRPr lang="en-US" altLang="zh-CN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  <a:p>
                  <a:pPr eaLnBrk="1" hangingPunct="1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CN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e>
                        </m:d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zh-CN" altLang="en-US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zh-CN" altLang="en-US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zh-CN" altLang="en-US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  <a:p>
                  <a:pPr eaLnBrk="1" hangingPunct="1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9</m:t>
                            </m:r>
                          </m:e>
                        </m:d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zh-CN" altLang="en-US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7</m:t>
                            </m:r>
                          </m:sub>
                        </m:s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zh-CN" altLang="en-US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  <m: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zh-CN" altLang="en-US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zh-CN" altLang="en-US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36" name="矩形 35">
                  <a:extLst>
                    <a:ext uri="{FF2B5EF4-FFF2-40B4-BE49-F238E27FC236}">
                      <a16:creationId xmlns:a16="http://schemas.microsoft.com/office/drawing/2014/main" id="{5F6D6F60-5853-4805-94F4-5755EEEC395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42565" y="1118835"/>
                  <a:ext cx="2664286" cy="2273316"/>
                </a:xfrm>
                <a:prstGeom prst="rect">
                  <a:avLst/>
                </a:prstGeom>
                <a:blipFill>
                  <a:blip r:embed="rId10"/>
                  <a:stretch>
                    <a:fillRect b="-800"/>
                  </a:stretch>
                </a:blip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矩形 36">
                  <a:extLst>
                    <a:ext uri="{FF2B5EF4-FFF2-40B4-BE49-F238E27FC236}">
                      <a16:creationId xmlns:a16="http://schemas.microsoft.com/office/drawing/2014/main" id="{251CF22C-DD8A-4852-9311-7F1B4A75B478}"/>
                    </a:ext>
                  </a:extLst>
                </p:cNvPr>
                <p:cNvSpPr/>
                <p:nvPr/>
              </p:nvSpPr>
              <p:spPr>
                <a:xfrm>
                  <a:off x="2326924" y="840513"/>
                  <a:ext cx="48705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37" name="矩形 36">
                  <a:extLst>
                    <a:ext uri="{FF2B5EF4-FFF2-40B4-BE49-F238E27FC236}">
                      <a16:creationId xmlns:a16="http://schemas.microsoft.com/office/drawing/2014/main" id="{251CF22C-DD8A-4852-9311-7F1B4A75B47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26924" y="840513"/>
                  <a:ext cx="487056" cy="369332"/>
                </a:xfrm>
                <a:prstGeom prst="rect">
                  <a:avLst/>
                </a:prstGeom>
                <a:blipFill>
                  <a:blip r:embed="rId11"/>
                  <a:stretch>
                    <a:fillRect b="-1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0" name="直接箭头连接符 39">
              <a:extLst>
                <a:ext uri="{FF2B5EF4-FFF2-40B4-BE49-F238E27FC236}">
                  <a16:creationId xmlns:a16="http://schemas.microsoft.com/office/drawing/2014/main" id="{7A4074BE-59F3-4853-B0EE-13092BF48EC8}"/>
                </a:ext>
              </a:extLst>
            </p:cNvPr>
            <p:cNvCxnSpPr>
              <a:cxnSpLocks/>
              <a:stCxn id="36" idx="2"/>
              <a:endCxn id="28" idx="0"/>
            </p:cNvCxnSpPr>
            <p:nvPr/>
          </p:nvCxnSpPr>
          <p:spPr>
            <a:xfrm>
              <a:off x="1574708" y="3392151"/>
              <a:ext cx="0" cy="24907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8">
                <a:extLst>
                  <a:ext uri="{FF2B5EF4-FFF2-40B4-BE49-F238E27FC236}">
                    <a16:creationId xmlns:a16="http://schemas.microsoft.com/office/drawing/2014/main" id="{82C1FB96-A561-4CAB-8341-DF1F8046F7C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491880" y="1268760"/>
                <a:ext cx="5544610" cy="1899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342900" indent="-3429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>
                  <a:lnSpc>
                    <a:spcPct val="150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p"/>
                </a:pPr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一个基本归纳变量除用于</a:t>
                </a:r>
                <a:r>
                  <a:rPr lang="zh-CN" altLang="en-US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自身的递归定值</a:t>
                </a:r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外，往往只在循环中用来</a:t>
                </a:r>
                <a:r>
                  <a:rPr lang="zh-CN" altLang="en-US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计算其它归纳变量</a:t>
                </a:r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，以及用来</a:t>
                </a:r>
                <a:r>
                  <a:rPr lang="zh-CN" altLang="en-US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控制循环的进行</a:t>
                </a:r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。</a:t>
                </a:r>
                <a:endParaRPr lang="en-US" altLang="zh-CN" sz="20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571500" indent="-285750">
                  <a:lnSpc>
                    <a:spcPct val="150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Ø"/>
                </a:pP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左图为强度削弱后，</a:t>
                </a:r>
                <a14:m>
                  <m:oMath xmlns:m="http://schemas.openxmlformats.org/officeDocument/2006/math">
                    <m:r>
                      <a:rPr lang="en-US" altLang="zh-CN" sz="1800" b="0" i="1" dirty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只用来控制循环的进行。</a:t>
                </a:r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3" name="TextBox 8">
                <a:extLst>
                  <a:ext uri="{FF2B5EF4-FFF2-40B4-BE49-F238E27FC236}">
                    <a16:creationId xmlns:a16="http://schemas.microsoft.com/office/drawing/2014/main" id="{82C1FB96-A561-4CAB-8341-DF1F8046F7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491880" y="1268760"/>
                <a:ext cx="5544610" cy="1899110"/>
              </a:xfrm>
              <a:prstGeom prst="rect">
                <a:avLst/>
              </a:prstGeom>
              <a:blipFill>
                <a:blip r:embed="rId12"/>
                <a:stretch>
                  <a:fillRect l="-990" b="-4167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8">
                <a:extLst>
                  <a:ext uri="{FF2B5EF4-FFF2-40B4-BE49-F238E27FC236}">
                    <a16:creationId xmlns:a16="http://schemas.microsoft.com/office/drawing/2014/main" id="{8DA91D99-B0C8-489E-8C01-FEC5F28C846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491880" y="3167870"/>
                <a:ext cx="5544610" cy="32649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342900" indent="-3429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>
                  <a:lnSpc>
                    <a:spcPct val="150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p"/>
                </a:pPr>
                <a:r>
                  <a:rPr lang="zh-CN" altLang="en-US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考虑用与</a:t>
                </a:r>
                <a14:m>
                  <m:oMath xmlns:m="http://schemas.openxmlformats.org/officeDocument/2006/math">
                    <m:r>
                      <a:rPr lang="en-US" altLang="zh-CN" sz="2000" b="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zh-CN" altLang="en-US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同族的某一归纳变量替换循环中的控制条件。</a:t>
                </a:r>
                <a:endParaRPr lang="en-US" altLang="zh-CN" sz="2000" b="0" dirty="0">
                  <a:solidFill>
                    <a:srgbClr val="FF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571500" indent="-285750">
                  <a:lnSpc>
                    <a:spcPct val="150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Ø"/>
                </a:pP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可选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altLang="zh-CN" sz="1800" b="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6</m:t>
                            </m:r>
                          </m:sub>
                        </m:s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7</m:t>
                        </m:r>
                      </m:sub>
                    </m:sSub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。</a:t>
                </a:r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571500" indent="-285750">
                  <a:lnSpc>
                    <a:spcPct val="150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Ø"/>
                </a:pP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比如选</a:t>
                </a:r>
                <a:r>
                  <a:rPr lang="en-US" altLang="zh-CN" sz="1800" b="0" dirty="0"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=10∗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，所以：</a:t>
                </a:r>
                <a:r>
                  <a:rPr lang="en-US" altLang="zh-CN" sz="1800" b="0" dirty="0"/>
                  <a:t> </a:t>
                </a:r>
                <a14:m>
                  <m:oMath xmlns:m="http://schemas.openxmlformats.org/officeDocument/2006/math">
                    <m:r>
                      <a:rPr lang="en-US" altLang="zh-CN" sz="1800" b="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</a:rPr>
                      <m:t>&gt;10⇔</m:t>
                    </m:r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&gt;100+</m:t>
                    </m:r>
                    <m:sSub>
                      <m:sSubPr>
                        <m:ctrlP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，因此可以替换为：</a:t>
                </a:r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627063" indent="0">
                  <a:lnSpc>
                    <a:spcPct val="150000"/>
                  </a:lnSpc>
                  <a:spcBef>
                    <a:spcPct val="20000"/>
                  </a:spcBef>
                  <a:buClrTx/>
                </a:pPr>
                <a:r>
                  <a:rPr lang="en-US" altLang="zh-CN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2.1 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𝑅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=100+</m:t>
                    </m:r>
                    <m:sSub>
                      <m:sSubPr>
                        <m:ctrlP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627063" indent="0">
                  <a:lnSpc>
                    <a:spcPct val="150000"/>
                  </a:lnSpc>
                  <a:spcBef>
                    <a:spcPct val="20000"/>
                  </a:spcBef>
                  <a:buClrTx/>
                </a:pPr>
                <a:r>
                  <a:rPr lang="en-US" altLang="zh-CN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2.2 </a:t>
                </a:r>
                <a14:m>
                  <m:oMath xmlns:m="http://schemas.openxmlformats.org/officeDocument/2006/math">
                    <m:r>
                      <a:rPr lang="en-US" altLang="zh-CN" sz="1800" b="0" i="1">
                        <a:latin typeface="Cambria Math" panose="02040503050406030204" pitchFamily="18" charset="0"/>
                      </a:rPr>
                      <m:t>𝑖𝑓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altLang="zh-CN" sz="1800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800" b="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sz="1800" b="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altLang="zh-CN" sz="1800" b="0" i="1">
                            <a:latin typeface="Cambria Math" panose="02040503050406030204" pitchFamily="18" charset="0"/>
                          </a:rPr>
                          <m:t>&gt;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d>
                    <m:r>
                      <a:rPr lang="en-US" altLang="zh-CN" sz="1800" b="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</a:rPr>
                      <m:t>𝑔𝑜𝑡𝑜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</a:rPr>
                      <m:t> (15)</m:t>
                    </m:r>
                  </m:oMath>
                </a14:m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4" name="TextBox 8">
                <a:extLst>
                  <a:ext uri="{FF2B5EF4-FFF2-40B4-BE49-F238E27FC236}">
                    <a16:creationId xmlns:a16="http://schemas.microsoft.com/office/drawing/2014/main" id="{8DA91D99-B0C8-489E-8C01-FEC5F28C84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491880" y="3167870"/>
                <a:ext cx="5544610" cy="3264996"/>
              </a:xfrm>
              <a:prstGeom prst="rect">
                <a:avLst/>
              </a:prstGeom>
              <a:blipFill>
                <a:blip r:embed="rId13"/>
                <a:stretch>
                  <a:fillRect l="-990" b="-2243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26353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557521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10.1 </a:t>
            </a:r>
            <a:r>
              <a:rPr lang="zh-CN" altLang="en-US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概述</a:t>
            </a: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35496" y="35913"/>
            <a:ext cx="1175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10.1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概述</a:t>
            </a:r>
          </a:p>
        </p:txBody>
      </p:sp>
      <p:sp>
        <p:nvSpPr>
          <p:cNvPr id="21" name="TextBox 8">
            <a:extLst>
              <a:ext uri="{FF2B5EF4-FFF2-40B4-BE49-F238E27FC236}">
                <a16:creationId xmlns:a16="http://schemas.microsoft.com/office/drawing/2014/main" id="{FE651543-4445-4A4A-AE9D-9207533EDD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1330" y="1124744"/>
            <a:ext cx="8856984" cy="45767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zh-CN" altLang="en-US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优化环节</a:t>
            </a:r>
            <a:endParaRPr lang="zh-CN" altLang="en-US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1" indent="-384175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zh-CN" altLang="en-US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源代码级别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：选择适当的算法，比如排序算法中，“快排”比“插排”快。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1" indent="-384175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zh-CN" altLang="en-US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语义动作级别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：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1074738" lvl="1" indent="-384175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生成更高效的中间代码。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1074738" lvl="1" indent="-384175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加入对优化的预备工作。如循环的开头和结尾处打上标记，方便控制流和数据流分析；代码分叉和交汇处打上标记，方便识别流程图中的直接前驱和直接后继。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1" indent="-384175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zh-CN" altLang="en-US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中间代码级别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：安排专门的优化阶段。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1" indent="-384175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zh-CN" altLang="en-US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目标代码级别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：考虑如何有效的利用寄存器，如果选择指令，以及进行窥孔优化等。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895406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557521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10.3.3 </a:t>
            </a:r>
            <a:r>
              <a:rPr lang="zh-CN" altLang="en-US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删除归纳变量</a:t>
            </a: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>
          <a:xfrm>
            <a:off x="6457950" y="6448251"/>
            <a:ext cx="2057400" cy="365125"/>
          </a:xfrm>
        </p:spPr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60</a:t>
            </a:fld>
            <a:endParaRPr lang="en-US" dirty="0"/>
          </a:p>
        </p:txBody>
      </p: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537C2EC2-5BA1-426B-8BBB-E15EF8FAFAEC}"/>
              </a:ext>
            </a:extLst>
          </p:cNvPr>
          <p:cNvGrpSpPr/>
          <p:nvPr/>
        </p:nvGrpSpPr>
        <p:grpSpPr>
          <a:xfrm>
            <a:off x="323528" y="13612"/>
            <a:ext cx="2733360" cy="6764951"/>
            <a:chOff x="242565" y="264449"/>
            <a:chExt cx="2733360" cy="676495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矩形 23">
                  <a:extLst>
                    <a:ext uri="{FF2B5EF4-FFF2-40B4-BE49-F238E27FC236}">
                      <a16:creationId xmlns:a16="http://schemas.microsoft.com/office/drawing/2014/main" id="{9BE30F0F-B19E-46AC-A132-3CEE3A14B1BA}"/>
                    </a:ext>
                  </a:extLst>
                </p:cNvPr>
                <p:cNvSpPr/>
                <p:nvPr/>
              </p:nvSpPr>
              <p:spPr bwMode="auto">
                <a:xfrm>
                  <a:off x="242565" y="598336"/>
                  <a:ext cx="2664286" cy="317996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rtlCol="0" anchor="ctr"/>
                <a:lstStyle/>
                <a:p>
                  <a:pPr eaLnBrk="1" hangingPunct="1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oMath>
                    </m:oMathPara>
                  </a14:m>
                  <a:endParaRPr lang="zh-CN" altLang="en-US" b="0" i="1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4" name="矩形 23">
                  <a:extLst>
                    <a:ext uri="{FF2B5EF4-FFF2-40B4-BE49-F238E27FC236}">
                      <a16:creationId xmlns:a16="http://schemas.microsoft.com/office/drawing/2014/main" id="{9BE30F0F-B19E-46AC-A132-3CEE3A14B1B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42565" y="598336"/>
                  <a:ext cx="2664286" cy="317996"/>
                </a:xfrm>
                <a:prstGeom prst="rect">
                  <a:avLst/>
                </a:prstGeom>
                <a:blipFill>
                  <a:blip r:embed="rId3"/>
                  <a:stretch>
                    <a:fillRect b="-1852"/>
                  </a:stretch>
                </a:blip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矩形 24">
                  <a:extLst>
                    <a:ext uri="{FF2B5EF4-FFF2-40B4-BE49-F238E27FC236}">
                      <a16:creationId xmlns:a16="http://schemas.microsoft.com/office/drawing/2014/main" id="{F8AB051C-3CD2-4136-85F7-BECC61A49E33}"/>
                    </a:ext>
                  </a:extLst>
                </p:cNvPr>
                <p:cNvSpPr/>
                <p:nvPr/>
              </p:nvSpPr>
              <p:spPr>
                <a:xfrm>
                  <a:off x="2326924" y="264449"/>
                  <a:ext cx="481735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5" name="矩形 24">
                  <a:extLst>
                    <a:ext uri="{FF2B5EF4-FFF2-40B4-BE49-F238E27FC236}">
                      <a16:creationId xmlns:a16="http://schemas.microsoft.com/office/drawing/2014/main" id="{F8AB051C-3CD2-4136-85F7-BECC61A49E3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26924" y="264449"/>
                  <a:ext cx="481735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6" name="直接箭头连接符 25">
              <a:extLst>
                <a:ext uri="{FF2B5EF4-FFF2-40B4-BE49-F238E27FC236}">
                  <a16:creationId xmlns:a16="http://schemas.microsoft.com/office/drawing/2014/main" id="{8F7911F6-5878-451E-83D4-55215F8A7B42}"/>
                </a:ext>
              </a:extLst>
            </p:cNvPr>
            <p:cNvCxnSpPr>
              <a:cxnSpLocks/>
              <a:endCxn id="24" idx="0"/>
            </p:cNvCxnSpPr>
            <p:nvPr/>
          </p:nvCxnSpPr>
          <p:spPr>
            <a:xfrm>
              <a:off x="1574708" y="328696"/>
              <a:ext cx="0" cy="26964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连接符: 肘形 26">
              <a:extLst>
                <a:ext uri="{FF2B5EF4-FFF2-40B4-BE49-F238E27FC236}">
                  <a16:creationId xmlns:a16="http://schemas.microsoft.com/office/drawing/2014/main" id="{EAC47BE5-1429-48FD-9F2C-BBD47052F42B}"/>
                </a:ext>
              </a:extLst>
            </p:cNvPr>
            <p:cNvCxnSpPr>
              <a:cxnSpLocks/>
              <a:stCxn id="28" idx="3"/>
              <a:endCxn id="31" idx="3"/>
            </p:cNvCxnSpPr>
            <p:nvPr/>
          </p:nvCxnSpPr>
          <p:spPr>
            <a:xfrm>
              <a:off x="2906851" y="3825889"/>
              <a:ext cx="12700" cy="3044513"/>
            </a:xfrm>
            <a:prstGeom prst="bentConnector3">
              <a:avLst>
                <a:gd name="adj1" fmla="val 1800000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矩形 27">
                  <a:extLst>
                    <a:ext uri="{FF2B5EF4-FFF2-40B4-BE49-F238E27FC236}">
                      <a16:creationId xmlns:a16="http://schemas.microsoft.com/office/drawing/2014/main" id="{9C5A5F5B-8827-49F3-A768-7D2D4362526D}"/>
                    </a:ext>
                  </a:extLst>
                </p:cNvPr>
                <p:cNvSpPr/>
                <p:nvPr/>
              </p:nvSpPr>
              <p:spPr bwMode="auto">
                <a:xfrm>
                  <a:off x="242565" y="3641223"/>
                  <a:ext cx="2664286" cy="369332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rtlCol="0" anchor="ctr"/>
                <a:lstStyle/>
                <a:p>
                  <a:pPr eaLnBrk="1" hangingPunct="1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𝑖𝑓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&gt;10</m:t>
                            </m:r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𝑔𝑜𝑡𝑜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 (15)</m:t>
                        </m:r>
                      </m:oMath>
                    </m:oMathPara>
                  </a14:m>
                  <a:endParaRPr lang="zh-CN" altLang="en-US" b="0" i="1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8" name="矩形 27">
                  <a:extLst>
                    <a:ext uri="{FF2B5EF4-FFF2-40B4-BE49-F238E27FC236}">
                      <a16:creationId xmlns:a16="http://schemas.microsoft.com/office/drawing/2014/main" id="{9C5A5F5B-8827-49F3-A768-7D2D4362526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42565" y="3641223"/>
                  <a:ext cx="2664286" cy="369332"/>
                </a:xfrm>
                <a:prstGeom prst="rect">
                  <a:avLst/>
                </a:prstGeom>
                <a:blipFill>
                  <a:blip r:embed="rId5"/>
                  <a:stretch>
                    <a:fillRect r="-228" b="-12698"/>
                  </a:stretch>
                </a:blip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矩形 28">
                  <a:extLst>
                    <a:ext uri="{FF2B5EF4-FFF2-40B4-BE49-F238E27FC236}">
                      <a16:creationId xmlns:a16="http://schemas.microsoft.com/office/drawing/2014/main" id="{5CE597FB-BC71-442B-BC59-734964105806}"/>
                    </a:ext>
                  </a:extLst>
                </p:cNvPr>
                <p:cNvSpPr/>
                <p:nvPr/>
              </p:nvSpPr>
              <p:spPr>
                <a:xfrm>
                  <a:off x="2488869" y="3331467"/>
                  <a:ext cx="48705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9" name="矩形 28">
                  <a:extLst>
                    <a:ext uri="{FF2B5EF4-FFF2-40B4-BE49-F238E27FC236}">
                      <a16:creationId xmlns:a16="http://schemas.microsoft.com/office/drawing/2014/main" id="{5CE597FB-BC71-442B-BC59-73496410580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88869" y="3331467"/>
                  <a:ext cx="487056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矩形 29">
                  <a:extLst>
                    <a:ext uri="{FF2B5EF4-FFF2-40B4-BE49-F238E27FC236}">
                      <a16:creationId xmlns:a16="http://schemas.microsoft.com/office/drawing/2014/main" id="{5FDFA220-611F-43F0-92E1-753E15FCE175}"/>
                    </a:ext>
                  </a:extLst>
                </p:cNvPr>
                <p:cNvSpPr/>
                <p:nvPr/>
              </p:nvSpPr>
              <p:spPr bwMode="auto">
                <a:xfrm>
                  <a:off x="242565" y="4195387"/>
                  <a:ext cx="2664286" cy="2263440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rtlCol="0" anchor="t" anchorCtr="0"/>
                <a:lstStyle/>
                <a:p>
                  <a:pPr eaLnBrk="1" hangingPunct="1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11</m:t>
                            </m:r>
                          </m:e>
                        </m:d>
                        <m:sSub>
                          <m:sSubPr>
                            <m:ctrlPr>
                              <a:rPr lang="zh-CN" alt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9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zh-CN" alt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zh-CN" alt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 dirty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i="1" dirty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altLang="zh-CN" i="1" dirty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altLang="zh-CN" i="1" dirty="0">
                    <a:latin typeface="Cambria Math" panose="02040503050406030204" pitchFamily="18" charset="0"/>
                  </a:endParaRPr>
                </a:p>
                <a:p>
                  <a:pPr eaLnBrk="1" hangingPunct="1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12</m:t>
                            </m:r>
                          </m:e>
                        </m:d>
                        <m:sSub>
                          <m:sSubPr>
                            <m:ctrlPr>
                              <a:rPr lang="zh-CN" alt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8</m:t>
                            </m:r>
                          </m:sub>
                        </m:s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[</m:t>
                        </m:r>
                        <m:sSub>
                          <m:sSubPr>
                            <m:ctrlPr>
                              <a:rPr lang="zh-CN" alt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7</m:t>
                            </m:r>
                          </m:sub>
                        </m:s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]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zh-CN" alt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9</m:t>
                            </m:r>
                          </m:sub>
                        </m:s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+1</m:t>
                        </m:r>
                      </m:oMath>
                    </m:oMathPara>
                  </a14:m>
                  <a:endParaRPr lang="en-US" altLang="zh-CN" i="1" dirty="0">
                    <a:latin typeface="Cambria Math" panose="02040503050406030204" pitchFamily="18" charset="0"/>
                  </a:endParaRPr>
                </a:p>
                <a:p>
                  <a:pPr eaLnBrk="1" hangingPunct="1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CN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13</m:t>
                            </m:r>
                          </m:e>
                        </m:d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oMath>
                    </m:oMathPara>
                  </a14:m>
                  <a:endParaRPr lang="en-US" altLang="zh-CN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  <a:p>
                  <a:pPr eaLnBrk="1" hangingPunct="1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CN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</m:d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zh-CN" altLang="en-US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zh-CN" altLang="en-US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oMath>
                    </m:oMathPara>
                  </a14:m>
                  <a:endParaRPr lang="zh-CN" altLang="en-US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  <a:p>
                  <a:pPr eaLnBrk="1" hangingPunct="1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8</m:t>
                            </m:r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</m:d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zh-CN" altLang="en-US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zh-CN" altLang="en-US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  <m:r>
                          <a:rPr lang="en-US" altLang="zh-CN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oMath>
                    </m:oMathPara>
                  </a14:m>
                  <a:endParaRPr lang="en-US" altLang="zh-CN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  <a:p>
                  <a:pPr eaLnBrk="1" hangingPunct="1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</m:d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zh-CN" altLang="en-US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zh-CN" altLang="en-US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oMath>
                    </m:oMathPara>
                  </a14:m>
                  <a:endParaRPr lang="zh-CN" altLang="en-US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  <a:p>
                  <a:pPr eaLnBrk="1" hangingPunct="1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9</m:t>
                            </m:r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</m:d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zh-CN" altLang="en-US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7</m:t>
                            </m:r>
                          </m:sub>
                        </m:s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zh-CN" altLang="en-US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7</m:t>
                            </m:r>
                          </m:sub>
                        </m:sSub>
                        <m: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oMath>
                    </m:oMathPara>
                  </a14:m>
                  <a:endParaRPr lang="zh-CN" altLang="en-US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  <a:p>
                  <a:pPr eaLnBrk="1" hangingPunct="1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14</m:t>
                            </m:r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𝑔𝑜𝑡𝑜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i="1" dirty="0">
                    <a:latin typeface="Cambria Math" panose="02040503050406030204" pitchFamily="18" charset="0"/>
                  </a:endParaRPr>
                </a:p>
                <a:p>
                  <a:pPr eaLnBrk="1" hangingPunct="1"/>
                  <a:endParaRPr lang="zh-CN" altLang="en-US" i="1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30" name="矩形 29">
                  <a:extLst>
                    <a:ext uri="{FF2B5EF4-FFF2-40B4-BE49-F238E27FC236}">
                      <a16:creationId xmlns:a16="http://schemas.microsoft.com/office/drawing/2014/main" id="{5FDFA220-611F-43F0-92E1-753E15FCE17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42565" y="4195387"/>
                  <a:ext cx="2664286" cy="2263440"/>
                </a:xfrm>
                <a:prstGeom prst="rect">
                  <a:avLst/>
                </a:prstGeom>
                <a:blipFill>
                  <a:blip r:embed="rId7"/>
                  <a:stretch>
                    <a:fillRect b="-2949"/>
                  </a:stretch>
                </a:blip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矩形 30">
                  <a:extLst>
                    <a:ext uri="{FF2B5EF4-FFF2-40B4-BE49-F238E27FC236}">
                      <a16:creationId xmlns:a16="http://schemas.microsoft.com/office/drawing/2014/main" id="{DAF78EA7-CF74-4337-8C76-A89307F70756}"/>
                    </a:ext>
                  </a:extLst>
                </p:cNvPr>
                <p:cNvSpPr/>
                <p:nvPr/>
              </p:nvSpPr>
              <p:spPr bwMode="auto">
                <a:xfrm>
                  <a:off x="242565" y="6711404"/>
                  <a:ext cx="2664286" cy="317996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rtlCol="0" anchor="ctr"/>
                <a:lstStyle/>
                <a:p>
                  <a:pPr eaLnBrk="1" hangingPunct="1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15</m:t>
                            </m:r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 ……</m:t>
                        </m:r>
                      </m:oMath>
                    </m:oMathPara>
                  </a14:m>
                  <a:endParaRPr lang="zh-CN" altLang="en-US" b="0" i="1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31" name="矩形 30">
                  <a:extLst>
                    <a:ext uri="{FF2B5EF4-FFF2-40B4-BE49-F238E27FC236}">
                      <a16:creationId xmlns:a16="http://schemas.microsoft.com/office/drawing/2014/main" id="{DAF78EA7-CF74-4337-8C76-A89307F7075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42565" y="6711404"/>
                  <a:ext cx="2664286" cy="317996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矩形 31">
                  <a:extLst>
                    <a:ext uri="{FF2B5EF4-FFF2-40B4-BE49-F238E27FC236}">
                      <a16:creationId xmlns:a16="http://schemas.microsoft.com/office/drawing/2014/main" id="{FCAAC7C6-C48B-4B36-967D-610171622EAE}"/>
                    </a:ext>
                  </a:extLst>
                </p:cNvPr>
                <p:cNvSpPr/>
                <p:nvPr/>
              </p:nvSpPr>
              <p:spPr>
                <a:xfrm>
                  <a:off x="2483571" y="3952569"/>
                  <a:ext cx="48705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32" name="矩形 31">
                  <a:extLst>
                    <a:ext uri="{FF2B5EF4-FFF2-40B4-BE49-F238E27FC236}">
                      <a16:creationId xmlns:a16="http://schemas.microsoft.com/office/drawing/2014/main" id="{FCAAC7C6-C48B-4B36-967D-610171622EA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83571" y="3952569"/>
                  <a:ext cx="487056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3" name="直接箭头连接符 32">
              <a:extLst>
                <a:ext uri="{FF2B5EF4-FFF2-40B4-BE49-F238E27FC236}">
                  <a16:creationId xmlns:a16="http://schemas.microsoft.com/office/drawing/2014/main" id="{EBD74A49-9C0C-4629-AC15-E9ED00D0242F}"/>
                </a:ext>
              </a:extLst>
            </p:cNvPr>
            <p:cNvCxnSpPr>
              <a:cxnSpLocks/>
              <a:stCxn id="24" idx="2"/>
              <a:endCxn id="36" idx="0"/>
            </p:cNvCxnSpPr>
            <p:nvPr/>
          </p:nvCxnSpPr>
          <p:spPr>
            <a:xfrm>
              <a:off x="1574708" y="916332"/>
              <a:ext cx="0" cy="20250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连接符: 肘形 33">
              <a:extLst>
                <a:ext uri="{FF2B5EF4-FFF2-40B4-BE49-F238E27FC236}">
                  <a16:creationId xmlns:a16="http://schemas.microsoft.com/office/drawing/2014/main" id="{40DA7F72-2946-49B3-B746-D364DA7D84F0}"/>
                </a:ext>
              </a:extLst>
            </p:cNvPr>
            <p:cNvCxnSpPr>
              <a:cxnSpLocks/>
              <a:stCxn id="30" idx="2"/>
              <a:endCxn id="28" idx="1"/>
            </p:cNvCxnSpPr>
            <p:nvPr/>
          </p:nvCxnSpPr>
          <p:spPr>
            <a:xfrm rot="5400000" flipH="1">
              <a:off x="-407832" y="4476287"/>
              <a:ext cx="2632938" cy="1332143"/>
            </a:xfrm>
            <a:prstGeom prst="bentConnector4">
              <a:avLst>
                <a:gd name="adj1" fmla="val -8682"/>
                <a:gd name="adj2" fmla="val 117160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箭头连接符 34">
              <a:extLst>
                <a:ext uri="{FF2B5EF4-FFF2-40B4-BE49-F238E27FC236}">
                  <a16:creationId xmlns:a16="http://schemas.microsoft.com/office/drawing/2014/main" id="{31426347-86CA-418C-AEA6-9E33F34843C3}"/>
                </a:ext>
              </a:extLst>
            </p:cNvPr>
            <p:cNvCxnSpPr>
              <a:cxnSpLocks/>
              <a:stCxn id="28" idx="2"/>
              <a:endCxn id="30" idx="0"/>
            </p:cNvCxnSpPr>
            <p:nvPr/>
          </p:nvCxnSpPr>
          <p:spPr>
            <a:xfrm>
              <a:off x="1574708" y="4010555"/>
              <a:ext cx="0" cy="18483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矩形 35">
                  <a:extLst>
                    <a:ext uri="{FF2B5EF4-FFF2-40B4-BE49-F238E27FC236}">
                      <a16:creationId xmlns:a16="http://schemas.microsoft.com/office/drawing/2014/main" id="{5F6D6F60-5853-4805-94F4-5755EEEC395A}"/>
                    </a:ext>
                  </a:extLst>
                </p:cNvPr>
                <p:cNvSpPr/>
                <p:nvPr/>
              </p:nvSpPr>
              <p:spPr bwMode="auto">
                <a:xfrm>
                  <a:off x="242565" y="1118835"/>
                  <a:ext cx="2664286" cy="2273316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rtlCol="0" anchor="t" anchorCtr="0"/>
                <a:lstStyle/>
                <a:p>
                  <a:pPr eaLnBrk="1" hangingPunct="1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d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zh-CN" alt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=2∗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𝑗</m:t>
                        </m:r>
                      </m:oMath>
                    </m:oMathPara>
                  </a14:m>
                  <a:endParaRPr lang="en-US" altLang="zh-CN" i="1" dirty="0">
                    <a:latin typeface="Cambria Math" panose="02040503050406030204" pitchFamily="18" charset="0"/>
                  </a:endParaRPr>
                </a:p>
                <a:p>
                  <a:pPr eaLnBrk="1" hangingPunct="1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6</m:t>
                            </m:r>
                          </m:e>
                        </m:d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zh-CN" alt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𝑎𝑑𝑑𝑟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−11</m:t>
                        </m:r>
                      </m:oMath>
                    </m:oMathPara>
                  </a14:m>
                  <a:endParaRPr lang="zh-CN" altLang="en-US" i="1" dirty="0">
                    <a:latin typeface="Cambria Math" panose="02040503050406030204" pitchFamily="18" charset="0"/>
                  </a:endParaRPr>
                </a:p>
                <a:p>
                  <a:pPr eaLnBrk="1" hangingPunct="1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7</m:t>
                            </m:r>
                          </m:e>
                        </m:d>
                        <m:sSub>
                          <m:sSubPr>
                            <m:ctrlPr>
                              <a:rPr lang="zh-CN" alt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=2∗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𝑗</m:t>
                        </m:r>
                      </m:oMath>
                    </m:oMathPara>
                  </a14:m>
                  <a:endParaRPr lang="en-US" altLang="zh-CN" i="1" dirty="0">
                    <a:latin typeface="Cambria Math" panose="02040503050406030204" pitchFamily="18" charset="0"/>
                  </a:endParaRPr>
                </a:p>
                <a:p>
                  <a:pPr eaLnBrk="1" hangingPunct="1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CN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</m:d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zh-CN" altLang="en-US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8</m:t>
                            </m:r>
                          </m:sub>
                        </m:s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𝑎𝑑𝑑𝑟</m:t>
                        </m:r>
                        <m:d>
                          <m:d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  <m: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−11</m:t>
                        </m:r>
                      </m:oMath>
                    </m:oMathPara>
                  </a14:m>
                  <a:endParaRPr lang="en-US" altLang="zh-CN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  <a:p>
                  <a:pPr eaLnBrk="1" hangingPunct="1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e>
                        </m:d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zh-CN" altLang="en-US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=10∗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oMath>
                    </m:oMathPara>
                  </a14:m>
                  <a:endParaRPr lang="zh-CN" altLang="en-US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  <a:p>
                  <a:pPr eaLnBrk="1" hangingPunct="1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8</m:t>
                            </m:r>
                          </m:e>
                        </m:d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zh-CN" altLang="en-US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=10∗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oMath>
                    </m:oMathPara>
                  </a14:m>
                  <a:endParaRPr lang="en-US" altLang="zh-CN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  <a:p>
                  <a:pPr eaLnBrk="1" hangingPunct="1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CN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e>
                        </m:d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zh-CN" altLang="en-US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zh-CN" altLang="en-US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zh-CN" altLang="en-US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  <a:p>
                  <a:pPr eaLnBrk="1" hangingPunct="1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9</m:t>
                            </m:r>
                          </m:e>
                        </m:d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zh-CN" altLang="en-US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7</m:t>
                            </m:r>
                          </m:sub>
                        </m:s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zh-CN" altLang="en-US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  <m: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zh-CN" altLang="en-US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zh-CN" altLang="en-US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36" name="矩形 35">
                  <a:extLst>
                    <a:ext uri="{FF2B5EF4-FFF2-40B4-BE49-F238E27FC236}">
                      <a16:creationId xmlns:a16="http://schemas.microsoft.com/office/drawing/2014/main" id="{5F6D6F60-5853-4805-94F4-5755EEEC395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42565" y="1118835"/>
                  <a:ext cx="2664286" cy="2273316"/>
                </a:xfrm>
                <a:prstGeom prst="rect">
                  <a:avLst/>
                </a:prstGeom>
                <a:blipFill>
                  <a:blip r:embed="rId10"/>
                  <a:stretch>
                    <a:fillRect b="-800"/>
                  </a:stretch>
                </a:blip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矩形 36">
                  <a:extLst>
                    <a:ext uri="{FF2B5EF4-FFF2-40B4-BE49-F238E27FC236}">
                      <a16:creationId xmlns:a16="http://schemas.microsoft.com/office/drawing/2014/main" id="{251CF22C-DD8A-4852-9311-7F1B4A75B478}"/>
                    </a:ext>
                  </a:extLst>
                </p:cNvPr>
                <p:cNvSpPr/>
                <p:nvPr/>
              </p:nvSpPr>
              <p:spPr>
                <a:xfrm>
                  <a:off x="2326924" y="840513"/>
                  <a:ext cx="48705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37" name="矩形 36">
                  <a:extLst>
                    <a:ext uri="{FF2B5EF4-FFF2-40B4-BE49-F238E27FC236}">
                      <a16:creationId xmlns:a16="http://schemas.microsoft.com/office/drawing/2014/main" id="{251CF22C-DD8A-4852-9311-7F1B4A75B47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26924" y="840513"/>
                  <a:ext cx="487056" cy="369332"/>
                </a:xfrm>
                <a:prstGeom prst="rect">
                  <a:avLst/>
                </a:prstGeom>
                <a:blipFill>
                  <a:blip r:embed="rId11"/>
                  <a:stretch>
                    <a:fillRect b="-1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0" name="直接箭头连接符 39">
              <a:extLst>
                <a:ext uri="{FF2B5EF4-FFF2-40B4-BE49-F238E27FC236}">
                  <a16:creationId xmlns:a16="http://schemas.microsoft.com/office/drawing/2014/main" id="{7A4074BE-59F3-4853-B0EE-13092BF48EC8}"/>
                </a:ext>
              </a:extLst>
            </p:cNvPr>
            <p:cNvCxnSpPr>
              <a:cxnSpLocks/>
              <a:stCxn id="36" idx="2"/>
              <a:endCxn id="28" idx="0"/>
            </p:cNvCxnSpPr>
            <p:nvPr/>
          </p:nvCxnSpPr>
          <p:spPr>
            <a:xfrm>
              <a:off x="1574708" y="3392151"/>
              <a:ext cx="0" cy="24907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77B0103A-7BA7-41ED-8BE3-F09E87EB931C}"/>
                  </a:ext>
                </a:extLst>
              </p:cNvPr>
              <p:cNvSpPr/>
              <p:nvPr/>
            </p:nvSpPr>
            <p:spPr bwMode="auto">
              <a:xfrm>
                <a:off x="3710621" y="1183795"/>
                <a:ext cx="2664286" cy="317996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zh-CN" alt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77B0103A-7BA7-41ED-8BE3-F09E87EB93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710621" y="1183795"/>
                <a:ext cx="2664286" cy="317996"/>
              </a:xfrm>
              <a:prstGeom prst="rect">
                <a:avLst/>
              </a:prstGeom>
              <a:blipFill>
                <a:blip r:embed="rId12"/>
                <a:stretch>
                  <a:fillRect b="-1852"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矩形 37">
                <a:extLst>
                  <a:ext uri="{FF2B5EF4-FFF2-40B4-BE49-F238E27FC236}">
                    <a16:creationId xmlns:a16="http://schemas.microsoft.com/office/drawing/2014/main" id="{33C224C6-82AC-473A-8C42-8FF666AA5E82}"/>
                  </a:ext>
                </a:extLst>
              </p:cNvPr>
              <p:cNvSpPr/>
              <p:nvPr/>
            </p:nvSpPr>
            <p:spPr>
              <a:xfrm>
                <a:off x="5794980" y="849908"/>
                <a:ext cx="48173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8" name="矩形 37">
                <a:extLst>
                  <a:ext uri="{FF2B5EF4-FFF2-40B4-BE49-F238E27FC236}">
                    <a16:creationId xmlns:a16="http://schemas.microsoft.com/office/drawing/2014/main" id="{33C224C6-82AC-473A-8C42-8FF666AA5E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4980" y="849908"/>
                <a:ext cx="481735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0AF3B23D-D72D-494E-A109-2F68FA2B8D9E}"/>
              </a:ext>
            </a:extLst>
          </p:cNvPr>
          <p:cNvCxnSpPr>
            <a:cxnSpLocks/>
            <a:endCxn id="23" idx="0"/>
          </p:cNvCxnSpPr>
          <p:nvPr/>
        </p:nvCxnSpPr>
        <p:spPr>
          <a:xfrm>
            <a:off x="5042764" y="914155"/>
            <a:ext cx="0" cy="26964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连接符: 肘形 40">
            <a:extLst>
              <a:ext uri="{FF2B5EF4-FFF2-40B4-BE49-F238E27FC236}">
                <a16:creationId xmlns:a16="http://schemas.microsoft.com/office/drawing/2014/main" id="{034F9893-B9DE-42BB-9B09-D031AA26E47D}"/>
              </a:ext>
            </a:extLst>
          </p:cNvPr>
          <p:cNvCxnSpPr>
            <a:cxnSpLocks/>
            <a:stCxn id="45" idx="1"/>
            <a:endCxn id="48" idx="2"/>
          </p:cNvCxnSpPr>
          <p:nvPr/>
        </p:nvCxnSpPr>
        <p:spPr>
          <a:xfrm rot="10800000" flipH="1" flipV="1">
            <a:off x="3710620" y="4771388"/>
            <a:ext cx="4161853" cy="529820"/>
          </a:xfrm>
          <a:prstGeom prst="bentConnector4">
            <a:avLst>
              <a:gd name="adj1" fmla="val -5493"/>
              <a:gd name="adj2" fmla="val 143147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矩形 44">
                <a:extLst>
                  <a:ext uri="{FF2B5EF4-FFF2-40B4-BE49-F238E27FC236}">
                    <a16:creationId xmlns:a16="http://schemas.microsoft.com/office/drawing/2014/main" id="{6FF84824-FE7A-4071-A2F0-022345602E08}"/>
                  </a:ext>
                </a:extLst>
              </p:cNvPr>
              <p:cNvSpPr/>
              <p:nvPr/>
            </p:nvSpPr>
            <p:spPr bwMode="auto">
              <a:xfrm>
                <a:off x="3710621" y="4586722"/>
                <a:ext cx="2664286" cy="36933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2.2</m:t>
                          </m:r>
                        </m:e>
                      </m:d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𝑖𝑓</m:t>
                      </m:r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en-US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zh-CN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&gt;</m:t>
                          </m:r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d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𝑔𝑜𝑡𝑜</m:t>
                      </m:r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(15)</m:t>
                      </m:r>
                    </m:oMath>
                  </m:oMathPara>
                </a14:m>
                <a:endParaRPr lang="zh-CN" alt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5" name="矩形 44">
                <a:extLst>
                  <a:ext uri="{FF2B5EF4-FFF2-40B4-BE49-F238E27FC236}">
                    <a16:creationId xmlns:a16="http://schemas.microsoft.com/office/drawing/2014/main" id="{6FF84824-FE7A-4071-A2F0-022345602E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710621" y="4586722"/>
                <a:ext cx="2664286" cy="369332"/>
              </a:xfrm>
              <a:prstGeom prst="rect">
                <a:avLst/>
              </a:prstGeom>
              <a:blipFill>
                <a:blip r:embed="rId14"/>
                <a:stretch>
                  <a:fillRect r="-8200" b="-12698"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矩形 45">
                <a:extLst>
                  <a:ext uri="{FF2B5EF4-FFF2-40B4-BE49-F238E27FC236}">
                    <a16:creationId xmlns:a16="http://schemas.microsoft.com/office/drawing/2014/main" id="{9CB8DBB7-F347-4F6E-B8F7-F3867D91D25C}"/>
                  </a:ext>
                </a:extLst>
              </p:cNvPr>
              <p:cNvSpPr/>
              <p:nvPr/>
            </p:nvSpPr>
            <p:spPr>
              <a:xfrm>
                <a:off x="5956925" y="4211796"/>
                <a:ext cx="48705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6" name="矩形 45">
                <a:extLst>
                  <a:ext uri="{FF2B5EF4-FFF2-40B4-BE49-F238E27FC236}">
                    <a16:creationId xmlns:a16="http://schemas.microsoft.com/office/drawing/2014/main" id="{9CB8DBB7-F347-4F6E-B8F7-F3867D91D2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6925" y="4211796"/>
                <a:ext cx="487056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矩形 46">
                <a:extLst>
                  <a:ext uri="{FF2B5EF4-FFF2-40B4-BE49-F238E27FC236}">
                    <a16:creationId xmlns:a16="http://schemas.microsoft.com/office/drawing/2014/main" id="{C11A4624-AAA8-4EA5-9FE3-E3A6866D58C6}"/>
                  </a:ext>
                </a:extLst>
              </p:cNvPr>
              <p:cNvSpPr/>
              <p:nvPr/>
            </p:nvSpPr>
            <p:spPr bwMode="auto">
              <a:xfrm>
                <a:off x="6732240" y="1729452"/>
                <a:ext cx="2280467" cy="2263440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t" anchorCtr="0"/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11</m:t>
                          </m:r>
                        </m:e>
                      </m:d>
                      <m:sSub>
                        <m:sSubPr>
                          <m:ctrlPr>
                            <a:rPr lang="zh-CN" alt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12</m:t>
                          </m:r>
                        </m:e>
                      </m:d>
                      <m:sSub>
                        <m:sSubPr>
                          <m:ctrlPr>
                            <a:rPr lang="zh-CN" alt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zh-CN" alt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]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13</m:t>
                          </m:r>
                        </m:e>
                      </m:d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altLang="zh-CN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</m:d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zh-CN" alt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zh-CN" alt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</m:d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zh-CN" alt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r>
                        <a:rPr lang="en-US" altLang="zh-CN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en-US" altLang="zh-CN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</m:d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zh-CN" alt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CN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zh-CN" alt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9</m:t>
                          </m:r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</m:d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zh-CN" alt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r>
                        <a:rPr lang="en-US" altLang="zh-CN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zh-CN" alt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14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𝑔𝑜𝑡𝑜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i="1" dirty="0">
                  <a:latin typeface="Cambria Math" panose="02040503050406030204" pitchFamily="18" charset="0"/>
                </a:endParaRPr>
              </a:p>
              <a:p>
                <a:pPr eaLnBrk="1" hangingPunct="1"/>
                <a:endParaRPr lang="zh-CN" alt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7" name="矩形 46">
                <a:extLst>
                  <a:ext uri="{FF2B5EF4-FFF2-40B4-BE49-F238E27FC236}">
                    <a16:creationId xmlns:a16="http://schemas.microsoft.com/office/drawing/2014/main" id="{C11A4624-AAA8-4EA5-9FE3-E3A6866D58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732240" y="1729452"/>
                <a:ext cx="2280467" cy="2263440"/>
              </a:xfrm>
              <a:prstGeom prst="rect">
                <a:avLst/>
              </a:prstGeom>
              <a:blipFill>
                <a:blip r:embed="rId16"/>
                <a:stretch>
                  <a:fillRect b="-2949"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矩形 47">
                <a:extLst>
                  <a:ext uri="{FF2B5EF4-FFF2-40B4-BE49-F238E27FC236}">
                    <a16:creationId xmlns:a16="http://schemas.microsoft.com/office/drawing/2014/main" id="{847C8429-DCA5-46CD-82B0-F075BEC9A8D7}"/>
                  </a:ext>
                </a:extLst>
              </p:cNvPr>
              <p:cNvSpPr/>
              <p:nvPr/>
            </p:nvSpPr>
            <p:spPr bwMode="auto">
              <a:xfrm>
                <a:off x="6732240" y="4983212"/>
                <a:ext cx="2280467" cy="317996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ctr"/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15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……</m:t>
                      </m:r>
                    </m:oMath>
                  </m:oMathPara>
                </a14:m>
                <a:endParaRPr lang="zh-CN" alt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8" name="矩形 47">
                <a:extLst>
                  <a:ext uri="{FF2B5EF4-FFF2-40B4-BE49-F238E27FC236}">
                    <a16:creationId xmlns:a16="http://schemas.microsoft.com/office/drawing/2014/main" id="{847C8429-DCA5-46CD-82B0-F075BEC9A8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732240" y="4983212"/>
                <a:ext cx="2280467" cy="317996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E9971901-3AEB-4330-A9FE-82DD3F0A2BB8}"/>
                  </a:ext>
                </a:extLst>
              </p:cNvPr>
              <p:cNvSpPr/>
              <p:nvPr/>
            </p:nvSpPr>
            <p:spPr>
              <a:xfrm>
                <a:off x="8525651" y="1374620"/>
                <a:ext cx="48705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E9971901-3AEB-4330-A9FE-82DD3F0A2B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5651" y="1374620"/>
                <a:ext cx="487056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直接箭头连接符 49">
            <a:extLst>
              <a:ext uri="{FF2B5EF4-FFF2-40B4-BE49-F238E27FC236}">
                <a16:creationId xmlns:a16="http://schemas.microsoft.com/office/drawing/2014/main" id="{ABC4E264-35D9-486F-BA11-D889968A593D}"/>
              </a:ext>
            </a:extLst>
          </p:cNvPr>
          <p:cNvCxnSpPr>
            <a:cxnSpLocks/>
            <a:stCxn id="23" idx="2"/>
            <a:endCxn id="53" idx="0"/>
          </p:cNvCxnSpPr>
          <p:nvPr/>
        </p:nvCxnSpPr>
        <p:spPr>
          <a:xfrm>
            <a:off x="5042764" y="1501791"/>
            <a:ext cx="0" cy="20250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连接符: 肘形 50">
            <a:extLst>
              <a:ext uri="{FF2B5EF4-FFF2-40B4-BE49-F238E27FC236}">
                <a16:creationId xmlns:a16="http://schemas.microsoft.com/office/drawing/2014/main" id="{45BD49F8-A76C-478E-B0B5-FCF5EA9A48F9}"/>
              </a:ext>
            </a:extLst>
          </p:cNvPr>
          <p:cNvCxnSpPr>
            <a:cxnSpLocks/>
            <a:stCxn id="47" idx="1"/>
            <a:endCxn id="45" idx="2"/>
          </p:cNvCxnSpPr>
          <p:nvPr/>
        </p:nvCxnSpPr>
        <p:spPr>
          <a:xfrm rot="10800000" flipV="1">
            <a:off x="5042764" y="2861172"/>
            <a:ext cx="1689476" cy="2094882"/>
          </a:xfrm>
          <a:prstGeom prst="bentConnector4">
            <a:avLst>
              <a:gd name="adj1" fmla="val 6940"/>
              <a:gd name="adj2" fmla="val 110912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矩形 52">
                <a:extLst>
                  <a:ext uri="{FF2B5EF4-FFF2-40B4-BE49-F238E27FC236}">
                    <a16:creationId xmlns:a16="http://schemas.microsoft.com/office/drawing/2014/main" id="{32760BE2-0A58-4658-9BBD-28E2377962C0}"/>
                  </a:ext>
                </a:extLst>
              </p:cNvPr>
              <p:cNvSpPr/>
              <p:nvPr/>
            </p:nvSpPr>
            <p:spPr bwMode="auto">
              <a:xfrm>
                <a:off x="3710621" y="1704293"/>
                <a:ext cx="2664286" cy="2537273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rtlCol="0" anchor="t" anchorCtr="0"/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zh-CN" alt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=2∗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𝑗</m:t>
                      </m:r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6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zh-CN" alt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𝑎𝑑𝑑𝑟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−11</m:t>
                      </m:r>
                    </m:oMath>
                  </m:oMathPara>
                </a14:m>
                <a:endParaRPr lang="zh-CN" altLang="en-US" i="1" dirty="0">
                  <a:latin typeface="Cambria Math" panose="02040503050406030204" pitchFamily="18" charset="0"/>
                </a:endParaRPr>
              </a:p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7</m:t>
                          </m:r>
                        </m:e>
                      </m:d>
                      <m:sSub>
                        <m:sSubPr>
                          <m:ctrlPr>
                            <a:rPr lang="zh-CN" alt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=2∗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𝑗</m:t>
                      </m:r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</m:d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zh-CN" alt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𝑎𝑑𝑑𝑟</m:t>
                      </m:r>
                      <m:d>
                        <m:dPr>
                          <m:ctrlP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altLang="zh-CN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−11</m:t>
                      </m:r>
                    </m:oMath>
                  </m:oMathPara>
                </a14:m>
                <a:endParaRPr lang="en-US" altLang="zh-CN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</m:d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zh-CN" alt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=10∗</m:t>
                      </m:r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zh-CN" alt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e>
                      </m:d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zh-CN" alt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=10∗</m:t>
                      </m:r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altLang="zh-CN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e>
                      </m:d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zh-CN" alt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9</m:t>
                          </m:r>
                        </m:e>
                      </m:d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zh-CN" alt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r>
                        <a:rPr lang="en-US" altLang="zh-CN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altLang="zh-CN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2.1</m:t>
                          </m:r>
                        </m:e>
                      </m:d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=100+</m:t>
                      </m:r>
                      <m:sSub>
                        <m:sSubPr>
                          <m:ctrlPr>
                            <a:rPr lang="zh-CN" altLang="en-US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3" name="矩形 52">
                <a:extLst>
                  <a:ext uri="{FF2B5EF4-FFF2-40B4-BE49-F238E27FC236}">
                    <a16:creationId xmlns:a16="http://schemas.microsoft.com/office/drawing/2014/main" id="{32760BE2-0A58-4658-9BBD-28E2377962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710621" y="1704293"/>
                <a:ext cx="2664286" cy="2537273"/>
              </a:xfrm>
              <a:prstGeom prst="rect">
                <a:avLst/>
              </a:prstGeom>
              <a:blipFill>
                <a:blip r:embed="rId19"/>
                <a:stretch>
                  <a:fillRect b="-957"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矩形 53">
                <a:extLst>
                  <a:ext uri="{FF2B5EF4-FFF2-40B4-BE49-F238E27FC236}">
                    <a16:creationId xmlns:a16="http://schemas.microsoft.com/office/drawing/2014/main" id="{2B716588-5BC5-44D4-8521-D495AE472D35}"/>
                  </a:ext>
                </a:extLst>
              </p:cNvPr>
              <p:cNvSpPr/>
              <p:nvPr/>
            </p:nvSpPr>
            <p:spPr>
              <a:xfrm>
                <a:off x="5794980" y="1425972"/>
                <a:ext cx="48705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4" name="矩形 53">
                <a:extLst>
                  <a:ext uri="{FF2B5EF4-FFF2-40B4-BE49-F238E27FC236}">
                    <a16:creationId xmlns:a16="http://schemas.microsoft.com/office/drawing/2014/main" id="{2B716588-5BC5-44D4-8521-D495AE472D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4980" y="1425972"/>
                <a:ext cx="487056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5" name="直接箭头连接符 54">
            <a:extLst>
              <a:ext uri="{FF2B5EF4-FFF2-40B4-BE49-F238E27FC236}">
                <a16:creationId xmlns:a16="http://schemas.microsoft.com/office/drawing/2014/main" id="{41381142-1434-40EE-9DE8-34ACEEE4F6DF}"/>
              </a:ext>
            </a:extLst>
          </p:cNvPr>
          <p:cNvCxnSpPr>
            <a:cxnSpLocks/>
            <a:stCxn id="53" idx="2"/>
            <a:endCxn id="45" idx="0"/>
          </p:cNvCxnSpPr>
          <p:nvPr/>
        </p:nvCxnSpPr>
        <p:spPr>
          <a:xfrm>
            <a:off x="5042764" y="4241566"/>
            <a:ext cx="0" cy="34515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连接符: 肘形 55">
            <a:extLst>
              <a:ext uri="{FF2B5EF4-FFF2-40B4-BE49-F238E27FC236}">
                <a16:creationId xmlns:a16="http://schemas.microsoft.com/office/drawing/2014/main" id="{8DB17909-8BAD-45EF-A5B4-E5F468FE678C}"/>
              </a:ext>
            </a:extLst>
          </p:cNvPr>
          <p:cNvCxnSpPr>
            <a:cxnSpLocks/>
            <a:stCxn id="45" idx="3"/>
            <a:endCxn id="47" idx="0"/>
          </p:cNvCxnSpPr>
          <p:nvPr/>
        </p:nvCxnSpPr>
        <p:spPr>
          <a:xfrm flipV="1">
            <a:off x="6374907" y="1729452"/>
            <a:ext cx="1497567" cy="3041936"/>
          </a:xfrm>
          <a:prstGeom prst="bentConnector4">
            <a:avLst>
              <a:gd name="adj1" fmla="val 7373"/>
              <a:gd name="adj2" fmla="val 107515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箭头: 右 66">
            <a:extLst>
              <a:ext uri="{FF2B5EF4-FFF2-40B4-BE49-F238E27FC236}">
                <a16:creationId xmlns:a16="http://schemas.microsoft.com/office/drawing/2014/main" id="{62C44E5D-C2FC-4761-B9AA-00E0F9C4BEA0}"/>
              </a:ext>
            </a:extLst>
          </p:cNvPr>
          <p:cNvSpPr/>
          <p:nvPr/>
        </p:nvSpPr>
        <p:spPr bwMode="auto">
          <a:xfrm>
            <a:off x="3182056" y="3022980"/>
            <a:ext cx="464329" cy="484632"/>
          </a:xfrm>
          <a:prstGeom prst="rightArrow">
            <a:avLst/>
          </a:prstGeom>
          <a:solidFill>
            <a:srgbClr val="0070C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rtlCol="0" anchor="ctr"/>
          <a:lstStyle/>
          <a:p>
            <a:pPr algn="l" eaLnBrk="1" hangingPunct="1"/>
            <a:endParaRPr lang="zh-CN" altLang="en-US" b="0" i="1">
              <a:latin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702999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557521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10.3.3 </a:t>
            </a:r>
            <a:r>
              <a:rPr lang="zh-CN" altLang="en-US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删除归纳变量</a:t>
            </a: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>
          <a:xfrm>
            <a:off x="6457950" y="6448251"/>
            <a:ext cx="2057400" cy="365125"/>
          </a:xfrm>
        </p:spPr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61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35496" y="35913"/>
            <a:ext cx="22894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10.3.3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删除归纳变量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TextBox 8">
                <a:extLst>
                  <a:ext uri="{FF2B5EF4-FFF2-40B4-BE49-F238E27FC236}">
                    <a16:creationId xmlns:a16="http://schemas.microsoft.com/office/drawing/2014/main" id="{398A48D4-3200-40AE-938F-E2F3860CDC3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9511" y="1268760"/>
                <a:ext cx="8856979" cy="45213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342900" indent="-3429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>
                  <a:lnSpc>
                    <a:spcPct val="150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p"/>
                </a:pPr>
                <a:r>
                  <a:rPr lang="zh-CN" altLang="en-US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删除归纳变量在强度削弱以后进行</a:t>
                </a:r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，其统一框架为：</a:t>
                </a:r>
                <a:endParaRPr lang="en-US" altLang="zh-CN" sz="20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628650">
                  <a:lnSpc>
                    <a:spcPct val="150000"/>
                  </a:lnSpc>
                  <a:spcBef>
                    <a:spcPct val="20000"/>
                  </a:spcBef>
                  <a:buClrTx/>
                  <a:buFont typeface="+mj-ea"/>
                  <a:buAutoNum type="circleNumDbPlain"/>
                </a:pP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利用循环不变信息，</a:t>
                </a:r>
                <a:r>
                  <a:rPr lang="zh-CN" altLang="en-US" sz="18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找出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循环中的所有</a:t>
                </a:r>
                <a:r>
                  <a:rPr lang="zh-CN" altLang="en-US" sz="18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基本归纳量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。</a:t>
                </a:r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628650">
                  <a:lnSpc>
                    <a:spcPct val="150000"/>
                  </a:lnSpc>
                  <a:spcBef>
                    <a:spcPct val="20000"/>
                  </a:spcBef>
                  <a:buClrTx/>
                  <a:buFont typeface="+mj-ea"/>
                  <a:buAutoNum type="circleNumDbPlain"/>
                </a:pPr>
                <a:r>
                  <a:rPr lang="zh-CN" altLang="en-US" sz="18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找出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所有</a:t>
                </a:r>
                <a:r>
                  <a:rPr lang="zh-CN" altLang="en-US" sz="18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其它归纳变量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𝐴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，并找出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𝐴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与已知基本归纳变量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𝑋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的同族</a:t>
                </a:r>
                <a:r>
                  <a:rPr lang="zh-CN" altLang="en-US" sz="18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线性函数关系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𝐴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𝑋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。</a:t>
                </a:r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628650">
                  <a:lnSpc>
                    <a:spcPct val="150000"/>
                  </a:lnSpc>
                  <a:spcBef>
                    <a:spcPct val="20000"/>
                  </a:spcBef>
                  <a:buClrTx/>
                  <a:buFont typeface="+mj-ea"/>
                  <a:buAutoNum type="circleNumDbPlain"/>
                </a:pP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对②中找出的每个归纳变量</a:t>
                </a:r>
                <a14:m>
                  <m:oMath xmlns:m="http://schemas.openxmlformats.org/officeDocument/2006/math"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𝐴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，进行</a:t>
                </a:r>
                <a:r>
                  <a:rPr lang="zh-CN" altLang="en-US" sz="18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强度削弱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。</a:t>
                </a:r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628650">
                  <a:lnSpc>
                    <a:spcPct val="150000"/>
                  </a:lnSpc>
                  <a:spcBef>
                    <a:spcPct val="20000"/>
                  </a:spcBef>
                  <a:buClrTx/>
                  <a:buFont typeface="+mj-ea"/>
                  <a:buAutoNum type="circleNumDbPlain"/>
                </a:pPr>
                <a:r>
                  <a:rPr lang="zh-CN" altLang="en-US" sz="18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删除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对归纳变量的</a:t>
                </a:r>
                <a:r>
                  <a:rPr lang="zh-CN" altLang="en-US" sz="18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无用赋值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。</a:t>
                </a:r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628650">
                  <a:lnSpc>
                    <a:spcPct val="150000"/>
                  </a:lnSpc>
                  <a:spcBef>
                    <a:spcPct val="20000"/>
                  </a:spcBef>
                  <a:buClrTx/>
                  <a:buFont typeface="+mj-ea"/>
                  <a:buAutoNum type="circleNumDbPlain"/>
                </a:pPr>
                <a:r>
                  <a:rPr lang="zh-CN" altLang="en-US" sz="18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删除基本归纳变量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。如果基本归纳变量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𝐵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在循环出口后不是活跃的，并且在循环中，除在自身的递归赋值被引用外，只在形如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𝑖𝑓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𝐵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a:rPr lang="zh-CN" altLang="en-US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𝜃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𝑦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𝑔𝑜𝑡𝑜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𝐿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中被引用，则可选取一与</a:t>
                </a:r>
                <a14:m>
                  <m:oMath xmlns:m="http://schemas.openxmlformats.org/officeDocument/2006/math"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𝐵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同族的归纳变量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𝑀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来替换</a:t>
                </a:r>
                <a14:m>
                  <m:oMath xmlns:m="http://schemas.openxmlformats.org/officeDocument/2006/math"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𝐵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进行条件控制。最后删除循环中对</a:t>
                </a:r>
                <a14:m>
                  <m:oMath xmlns:m="http://schemas.openxmlformats.org/officeDocument/2006/math"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𝐵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的递归赋值代码。</a:t>
                </a:r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8" name="TextBox 8">
                <a:extLst>
                  <a:ext uri="{FF2B5EF4-FFF2-40B4-BE49-F238E27FC236}">
                    <a16:creationId xmlns:a16="http://schemas.microsoft.com/office/drawing/2014/main" id="{398A48D4-3200-40AE-938F-E2F3860CDC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9511" y="1268760"/>
                <a:ext cx="8856979" cy="4521366"/>
              </a:xfrm>
              <a:prstGeom prst="rect">
                <a:avLst/>
              </a:prstGeom>
              <a:blipFill>
                <a:blip r:embed="rId3"/>
                <a:stretch>
                  <a:fillRect l="-619" r="-206" b="-1213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7063807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44016" y="557521"/>
            <a:ext cx="89147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第十章 代码优化</a:t>
            </a: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62</a:t>
            </a:fld>
            <a:endParaRPr lang="en-US" dirty="0"/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B3A6E021-B61D-4A35-A52C-B625E50FDD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9258" y="1159685"/>
            <a:ext cx="4342742" cy="38534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10.1 </a:t>
            </a:r>
            <a:r>
              <a:rPr lang="zh-CN" altLang="en-US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概述</a:t>
            </a:r>
            <a:endParaRPr lang="en-US" altLang="zh-CN" sz="20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10.2 </a:t>
            </a:r>
            <a:r>
              <a:rPr lang="zh-CN" altLang="en-US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局部优化</a:t>
            </a:r>
            <a:endParaRPr lang="en-US" altLang="zh-CN" sz="20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10.2.1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基本块及流图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10.2.2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基本块的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DAG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表示及其应用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10.3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循环优化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10.3.1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代码外提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10.3.2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强度削弱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10.3.3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删除归纳变量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" name="TextBox 8">
            <a:extLst>
              <a:ext uri="{FF2B5EF4-FFF2-40B4-BE49-F238E27FC236}">
                <a16:creationId xmlns:a16="http://schemas.microsoft.com/office/drawing/2014/main" id="{F7539282-C020-4A6E-977E-03EC67263F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44008" y="1159685"/>
            <a:ext cx="4342742" cy="32748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10.4 </a:t>
            </a:r>
            <a:r>
              <a:rPr lang="zh-CN" altLang="en-US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数据流分析</a:t>
            </a:r>
            <a:endParaRPr lang="en-US" altLang="zh-CN" sz="20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10.4.1 </a:t>
            </a:r>
            <a:r>
              <a:rPr lang="zh-CN" altLang="en-US" sz="18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任意路径数据流分析</a:t>
            </a:r>
            <a:endParaRPr lang="en-US" altLang="zh-CN" sz="1800" b="0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10.4.2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全路径数据流分析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10.4.3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数据流问题的分类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10.4.4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其它主要数据流问题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10.4.5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利用数据流信息进行全局优化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6687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557521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10.4.1 </a:t>
            </a:r>
            <a:r>
              <a:rPr lang="zh-CN" altLang="en-US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任意路径数据流分析</a:t>
            </a: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>
          <a:xfrm>
            <a:off x="6457950" y="6448251"/>
            <a:ext cx="2057400" cy="365125"/>
          </a:xfrm>
        </p:spPr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63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35496" y="35913"/>
            <a:ext cx="29819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10.4.1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任意路径数据流分析</a:t>
            </a:r>
          </a:p>
        </p:txBody>
      </p:sp>
      <p:sp>
        <p:nvSpPr>
          <p:cNvPr id="128" name="TextBox 8">
            <a:extLst>
              <a:ext uri="{FF2B5EF4-FFF2-40B4-BE49-F238E27FC236}">
                <a16:creationId xmlns:a16="http://schemas.microsoft.com/office/drawing/2014/main" id="{398A48D4-3200-40AE-938F-E2F3860CDC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511" y="1268760"/>
            <a:ext cx="8856979" cy="13912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zh-CN" altLang="en-US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全局数据流分析</a:t>
            </a:r>
            <a:r>
              <a:rPr lang="zh-CN" altLang="en-US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：分析数据的数值如何在基本块之间进行引用和修改。</a:t>
            </a:r>
            <a:endParaRPr lang="en-US" altLang="zh-CN" sz="20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通常一个程序中基本块的</a:t>
            </a:r>
            <a:r>
              <a:rPr lang="zh-CN" altLang="en-US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确切执行次序不能预知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，因此执行数据流分析时，</a:t>
            </a:r>
            <a:r>
              <a:rPr lang="zh-CN" altLang="en-US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假定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流图中</a:t>
            </a:r>
            <a:r>
              <a:rPr lang="zh-CN" altLang="en-US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所有路径都可能执行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8">
                <a:extLst>
                  <a:ext uri="{FF2B5EF4-FFF2-40B4-BE49-F238E27FC236}">
                    <a16:creationId xmlns:a16="http://schemas.microsoft.com/office/drawing/2014/main" id="{ECB86573-B566-4841-8631-61BE1219B24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9511" y="2660038"/>
                <a:ext cx="8856979" cy="30359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342900" indent="-3429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>
                  <a:lnSpc>
                    <a:spcPct val="150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p"/>
                </a:pPr>
                <a:r>
                  <a:rPr lang="zh-CN" altLang="en-US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以全局活跃变量分析为例</a:t>
                </a:r>
                <a:r>
                  <a:rPr lang="en-US" altLang="zh-CN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-</a:t>
                </a:r>
                <a:r>
                  <a:rPr lang="zh-CN" altLang="en-US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活跃变量集合定义</a:t>
                </a:r>
                <a:endParaRPr lang="en-US" altLang="zh-CN" sz="20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628650">
                  <a:lnSpc>
                    <a:spcPct val="150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sz="1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𝐿𝑖𝑣𝑒𝐼𝑛</m:t>
                    </m:r>
                    <m:r>
                      <a:rPr lang="en-US" altLang="zh-CN" sz="1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1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𝐵</m:t>
                    </m:r>
                    <m:r>
                      <a:rPr lang="en-US" altLang="zh-CN" sz="1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：基本块</a:t>
                </a:r>
                <a14:m>
                  <m:oMath xmlns:m="http://schemas.openxmlformats.org/officeDocument/2006/math"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𝐵</m:t>
                    </m:r>
                  </m:oMath>
                </a14:m>
                <a:r>
                  <a:rPr lang="zh-CN" altLang="en-US" sz="18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入口处为活跃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的变量的集合；</a:t>
                </a:r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628650">
                  <a:lnSpc>
                    <a:spcPct val="150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sz="1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𝐿𝑖𝑣𝑒𝑂𝑢𝑡</m:t>
                    </m:r>
                    <m:r>
                      <a:rPr lang="en-US" altLang="zh-CN" sz="18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18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𝐵</m:t>
                    </m:r>
                    <m:r>
                      <a:rPr lang="en-US" altLang="zh-CN" sz="18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：基本块</a:t>
                </a:r>
                <a14:m>
                  <m:oMath xmlns:m="http://schemas.openxmlformats.org/officeDocument/2006/math"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𝐵</m:t>
                    </m:r>
                  </m:oMath>
                </a14:m>
                <a:r>
                  <a:rPr lang="zh-CN" altLang="en-US" sz="18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出口处为活跃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的变量的集合；</a:t>
                </a:r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628650">
                  <a:lnSpc>
                    <a:spcPct val="150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Ø"/>
                </a:pP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令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𝑆</m:t>
                    </m:r>
                    <m:r>
                      <a:rPr lang="en-US" altLang="zh-CN" sz="1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1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𝐵</m:t>
                    </m:r>
                    <m:r>
                      <a:rPr lang="en-US" altLang="zh-CN" sz="1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为流图中基本块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𝐵</m:t>
                    </m:r>
                  </m:oMath>
                </a14:m>
                <a:r>
                  <a:rPr lang="zh-CN" altLang="en-US" sz="18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的后继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的集合，则有：</a:t>
                </a:r>
                <a:r>
                  <a:rPr lang="en-US" altLang="zh-CN" sz="1800" b="0" dirty="0">
                    <a:solidFill>
                      <a:srgbClr val="0000FF"/>
                    </a:solidFill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</a:p>
              <a:p>
                <a:pPr marL="285750" indent="0">
                  <a:lnSpc>
                    <a:spcPct val="150000"/>
                  </a:lnSpc>
                  <a:spcBef>
                    <a:spcPct val="20000"/>
                  </a:spcBef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800" b="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𝐿𝑖𝑣𝑒𝑂𝑢𝑡</m:t>
                      </m:r>
                      <m:d>
                        <m:dPr>
                          <m:ctrlPr>
                            <a:rPr lang="en-US" altLang="zh-CN" sz="1800" b="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1800" b="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altLang="zh-CN" sz="1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=</m:t>
                      </m:r>
                      <m:nary>
                        <m:naryPr>
                          <m:chr m:val="⋃"/>
                          <m:supHide m:val="on"/>
                          <m:ctrlPr>
                            <a:rPr lang="en-US" altLang="zh-CN" sz="1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altLang="zh-CN" sz="1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zh-CN" sz="1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m:rPr>
                              <m:brk m:alnAt="7"/>
                            </m:rPr>
                            <a:rPr lang="en-US" altLang="zh-CN" sz="1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∈</m:t>
                          </m:r>
                          <m:r>
                            <a:rPr lang="en-US" altLang="zh-CN" sz="1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𝑆</m:t>
                          </m:r>
                          <m:r>
                            <a:rPr lang="en-US" altLang="zh-CN" sz="1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altLang="zh-CN" sz="1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𝐵</m:t>
                          </m:r>
                          <m:r>
                            <a:rPr lang="en-US" altLang="zh-CN" sz="1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sub>
                        <m:sup/>
                        <m:e>
                          <m:r>
                            <a:rPr lang="en-US" altLang="zh-CN" sz="1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𝐿𝑖𝑣𝑒𝐼𝑛</m:t>
                          </m:r>
                          <m:r>
                            <a:rPr lang="en-US" altLang="zh-CN" sz="1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sz="1800" b="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zh-CN" sz="1800" b="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1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TextBox 8">
                <a:extLst>
                  <a:ext uri="{FF2B5EF4-FFF2-40B4-BE49-F238E27FC236}">
                    <a16:creationId xmlns:a16="http://schemas.microsoft.com/office/drawing/2014/main" id="{ECB86573-B566-4841-8631-61BE1219B2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9511" y="2660038"/>
                <a:ext cx="8856979" cy="3035959"/>
              </a:xfrm>
              <a:prstGeom prst="rect">
                <a:avLst/>
              </a:prstGeom>
              <a:blipFill>
                <a:blip r:embed="rId3"/>
                <a:stretch>
                  <a:fillRect l="-619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96604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557521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10.4.1 </a:t>
            </a:r>
            <a:r>
              <a:rPr lang="zh-CN" altLang="en-US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任意路径数据流分析</a:t>
            </a: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>
          <a:xfrm>
            <a:off x="6457950" y="6448251"/>
            <a:ext cx="2057400" cy="365125"/>
          </a:xfrm>
        </p:spPr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64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35496" y="35913"/>
            <a:ext cx="29819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10.4.1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任意路径数据流分析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8">
                <a:extLst>
                  <a:ext uri="{FF2B5EF4-FFF2-40B4-BE49-F238E27FC236}">
                    <a16:creationId xmlns:a16="http://schemas.microsoft.com/office/drawing/2014/main" id="{ECB86573-B566-4841-8631-61BE1219B24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9511" y="1052736"/>
                <a:ext cx="8856979" cy="144667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342900" indent="-3429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>
                  <a:lnSpc>
                    <a:spcPct val="150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p"/>
                </a:pPr>
                <a:r>
                  <a:rPr lang="zh-CN" altLang="en-US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定值前引用变量集合</a:t>
                </a:r>
                <a:endParaRPr lang="en-US" altLang="zh-CN" sz="20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628650">
                  <a:lnSpc>
                    <a:spcPct val="150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sz="1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𝐿𝑖𝑣𝑒𝑈𝑠𝑒</m:t>
                    </m:r>
                    <m:r>
                      <a:rPr lang="en-US" altLang="zh-CN" sz="1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1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𝐵</m:t>
                    </m:r>
                    <m:r>
                      <a:rPr lang="en-US" altLang="zh-CN" sz="1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：基本块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𝐵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中</a:t>
                </a:r>
                <a:r>
                  <a:rPr lang="zh-CN" altLang="en-US" sz="18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被定值之前引用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的变量集合，由</a:t>
                </a:r>
                <a14:m>
                  <m:oMath xmlns:m="http://schemas.openxmlformats.org/officeDocument/2006/math"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𝐵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中的语句唯一确定。</a:t>
                </a:r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628650">
                  <a:lnSpc>
                    <a:spcPct val="150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Ø"/>
                </a:pP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如果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𝑣</m:t>
                    </m:r>
                    <m:r>
                      <a:rPr lang="en-US" altLang="zh-CN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r>
                      <a:rPr lang="en-US" altLang="zh-CN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𝐿𝑖𝑣𝑒𝑈𝑠𝑒</m:t>
                    </m:r>
                    <m:r>
                      <a:rPr lang="en-US" altLang="zh-CN" sz="18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18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𝐵</m:t>
                    </m:r>
                    <m:r>
                      <a:rPr lang="en-US" altLang="zh-CN" sz="18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，则</a:t>
                </a:r>
                <a14:m>
                  <m:oMath xmlns:m="http://schemas.openxmlformats.org/officeDocument/2006/math"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𝑣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𝐿𝑖𝑣𝑒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𝐼𝑛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𝐵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，即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𝐿𝑖𝑣𝑒𝐼𝑛</m:t>
                    </m:r>
                    <m:r>
                      <a:rPr lang="en-US" altLang="zh-CN" sz="18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18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𝐵</m:t>
                    </m:r>
                    <m:r>
                      <a:rPr lang="en-US" altLang="zh-CN" sz="18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)⊇</m:t>
                    </m:r>
                    <m:r>
                      <a:rPr lang="en-US" altLang="zh-CN" sz="18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𝐿𝑖𝑣𝑒𝑈𝑠𝑒</m:t>
                    </m:r>
                    <m:r>
                      <a:rPr lang="en-US" altLang="zh-CN" sz="18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18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𝐵</m:t>
                    </m:r>
                    <m:r>
                      <a:rPr lang="en-US" altLang="zh-CN" sz="18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。</a:t>
                </a:r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TextBox 8">
                <a:extLst>
                  <a:ext uri="{FF2B5EF4-FFF2-40B4-BE49-F238E27FC236}">
                    <a16:creationId xmlns:a16="http://schemas.microsoft.com/office/drawing/2014/main" id="{ECB86573-B566-4841-8631-61BE1219B2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9511" y="1052736"/>
                <a:ext cx="8856979" cy="1446678"/>
              </a:xfrm>
              <a:prstGeom prst="rect">
                <a:avLst/>
              </a:prstGeom>
              <a:blipFill>
                <a:blip r:embed="rId3"/>
                <a:stretch>
                  <a:fillRect l="-619" b="-5907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8">
                <a:extLst>
                  <a:ext uri="{FF2B5EF4-FFF2-40B4-BE49-F238E27FC236}">
                    <a16:creationId xmlns:a16="http://schemas.microsoft.com/office/drawing/2014/main" id="{2ADC5AC6-AB53-4B94-B7B3-5DA5160250F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9511" y="2499414"/>
                <a:ext cx="8856979" cy="191693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342900" indent="-3429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>
                  <a:lnSpc>
                    <a:spcPct val="150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p"/>
                </a:pPr>
                <a:r>
                  <a:rPr lang="zh-CN" altLang="en-US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定值变量集合</a:t>
                </a:r>
                <a:endParaRPr lang="en-US" altLang="zh-CN" sz="20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628650">
                  <a:lnSpc>
                    <a:spcPct val="150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sz="1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𝐷𝑒𝑓</m:t>
                    </m:r>
                    <m:r>
                      <a:rPr lang="en-US" altLang="zh-CN" sz="1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1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𝐵</m:t>
                    </m:r>
                    <m:r>
                      <a:rPr lang="en-US" altLang="zh-CN" sz="1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：基本块</a:t>
                </a:r>
                <a14:m>
                  <m:oMath xmlns:m="http://schemas.openxmlformats.org/officeDocument/2006/math"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𝐵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中</a:t>
                </a:r>
                <a:r>
                  <a:rPr lang="zh-CN" altLang="en-US" sz="18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被定值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的变量集合，由</a:t>
                </a:r>
                <a14:m>
                  <m:oMath xmlns:m="http://schemas.openxmlformats.org/officeDocument/2006/math"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𝐵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中的语句唯一确定。</a:t>
                </a:r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628650">
                  <a:lnSpc>
                    <a:spcPct val="150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Ø"/>
                </a:pP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如果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𝑣</m:t>
                    </m:r>
                    <m:r>
                      <a:rPr lang="en-US" altLang="zh-CN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r>
                      <a:rPr lang="en-US" altLang="zh-CN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𝐿𝑖𝑣𝑒𝑂𝑢𝑡</m:t>
                    </m:r>
                    <m:r>
                      <a:rPr lang="en-US" altLang="zh-CN" sz="18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18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𝐵</m:t>
                    </m:r>
                    <m:r>
                      <a:rPr lang="en-US" altLang="zh-CN" sz="18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)∧</m:t>
                    </m:r>
                    <m:r>
                      <a:rPr lang="en-US" altLang="zh-CN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𝑣</m:t>
                    </m:r>
                    <m:r>
                      <a:rPr lang="en-US" altLang="zh-CN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∉</m:t>
                    </m:r>
                    <m:r>
                      <a:rPr lang="en-US" altLang="zh-CN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𝐷𝑒𝑓</m:t>
                    </m:r>
                    <m:r>
                      <a:rPr lang="en-US" altLang="zh-CN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𝐵</m:t>
                    </m:r>
                    <m:r>
                      <a:rPr lang="en-US" altLang="zh-CN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，则</a:t>
                </a:r>
                <a14:m>
                  <m:oMath xmlns:m="http://schemas.openxmlformats.org/officeDocument/2006/math"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𝑣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𝐿𝑖𝑣𝑒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𝐼𝑛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𝐵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，即</a:t>
                </a:r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285750" indent="0">
                  <a:lnSpc>
                    <a:spcPct val="150000"/>
                  </a:lnSpc>
                  <a:spcBef>
                    <a:spcPct val="20000"/>
                  </a:spcBef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𝐿𝑖𝑣𝑒𝐼𝑛</m:t>
                      </m:r>
                      <m:d>
                        <m:dPr>
                          <m:ctrlPr>
                            <a:rPr lang="en-US" altLang="zh-CN" sz="1800" b="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1800" b="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altLang="zh-CN" sz="1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⊇</m:t>
                      </m:r>
                      <m:r>
                        <a:rPr lang="en-US" altLang="zh-CN" sz="1800" b="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𝐿𝑖𝑣𝑒</m:t>
                      </m:r>
                      <m:r>
                        <a:rPr lang="en-US" altLang="zh-CN" sz="1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𝑂𝑢𝑡</m:t>
                      </m:r>
                      <m:d>
                        <m:dPr>
                          <m:ctrlPr>
                            <a:rPr lang="en-US" altLang="zh-CN" sz="1800" b="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1800" b="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altLang="zh-CN" sz="1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US" altLang="zh-CN" sz="1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𝐷𝑒𝑓</m:t>
                      </m:r>
                      <m:r>
                        <a:rPr lang="en-US" altLang="zh-CN" sz="1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altLang="zh-CN" sz="1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𝐵</m:t>
                      </m:r>
                      <m:r>
                        <a:rPr lang="en-US" altLang="zh-CN" sz="1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TextBox 8">
                <a:extLst>
                  <a:ext uri="{FF2B5EF4-FFF2-40B4-BE49-F238E27FC236}">
                    <a16:creationId xmlns:a16="http://schemas.microsoft.com/office/drawing/2014/main" id="{2ADC5AC6-AB53-4B94-B7B3-5DA5160250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9511" y="2499414"/>
                <a:ext cx="8856979" cy="1916935"/>
              </a:xfrm>
              <a:prstGeom prst="rect">
                <a:avLst/>
              </a:prstGeom>
              <a:blipFill>
                <a:blip r:embed="rId4"/>
                <a:stretch>
                  <a:fillRect l="-619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39941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557521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10.4.1 </a:t>
            </a:r>
            <a:r>
              <a:rPr lang="zh-CN" altLang="en-US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任意路径数据流分析</a:t>
            </a: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>
          <a:xfrm>
            <a:off x="6457950" y="6448251"/>
            <a:ext cx="2057400" cy="365125"/>
          </a:xfrm>
        </p:spPr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65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35496" y="35913"/>
            <a:ext cx="29819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10.4.1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任意路径数据流分析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8">
                <a:extLst>
                  <a:ext uri="{FF2B5EF4-FFF2-40B4-BE49-F238E27FC236}">
                    <a16:creationId xmlns:a16="http://schemas.microsoft.com/office/drawing/2014/main" id="{ECB86573-B566-4841-8631-61BE1219B24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9511" y="980728"/>
                <a:ext cx="8856979" cy="144667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342900" indent="-3429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>
                  <a:lnSpc>
                    <a:spcPct val="150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p"/>
                </a:pPr>
                <a:r>
                  <a:rPr lang="zh-CN" altLang="en-US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由基本块语句唯一确定的集合</a:t>
                </a:r>
                <a:endParaRPr lang="en-US" altLang="zh-CN" sz="20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628650">
                  <a:lnSpc>
                    <a:spcPct val="150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sz="1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𝐿𝑖𝑣𝑒𝑈𝑠𝑒</m:t>
                    </m:r>
                    <m:r>
                      <a:rPr lang="en-US" altLang="zh-CN" sz="1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1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𝐵</m:t>
                    </m:r>
                    <m:r>
                      <a:rPr lang="en-US" altLang="zh-CN" sz="1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：基本块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𝐵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中</a:t>
                </a:r>
                <a:r>
                  <a:rPr lang="zh-CN" altLang="en-US" sz="18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被定值之前引用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的变量集合；</a:t>
                </a:r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628650">
                  <a:lnSpc>
                    <a:spcPct val="150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sz="18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𝐷𝑒𝑓</m:t>
                    </m:r>
                    <m:r>
                      <a:rPr lang="en-US" altLang="zh-CN" sz="18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18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𝐵</m:t>
                    </m:r>
                    <m:r>
                      <a:rPr lang="en-US" altLang="zh-CN" sz="18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：基本块</a:t>
                </a:r>
                <a14:m>
                  <m:oMath xmlns:m="http://schemas.openxmlformats.org/officeDocument/2006/math"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𝐵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中</a:t>
                </a:r>
                <a:r>
                  <a:rPr lang="zh-CN" altLang="en-US" sz="18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被定值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的变量集合。</a:t>
                </a:r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TextBox 8">
                <a:extLst>
                  <a:ext uri="{FF2B5EF4-FFF2-40B4-BE49-F238E27FC236}">
                    <a16:creationId xmlns:a16="http://schemas.microsoft.com/office/drawing/2014/main" id="{ECB86573-B566-4841-8631-61BE1219B2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9511" y="980728"/>
                <a:ext cx="8856979" cy="1446678"/>
              </a:xfrm>
              <a:prstGeom prst="rect">
                <a:avLst/>
              </a:prstGeom>
              <a:blipFill>
                <a:blip r:embed="rId3"/>
                <a:stretch>
                  <a:fillRect l="-619" b="-5907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8">
                <a:extLst>
                  <a:ext uri="{FF2B5EF4-FFF2-40B4-BE49-F238E27FC236}">
                    <a16:creationId xmlns:a16="http://schemas.microsoft.com/office/drawing/2014/main" id="{2ADC5AC6-AB53-4B94-B7B3-5DA5160250F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9511" y="2427406"/>
                <a:ext cx="8856979" cy="19811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342900" indent="-3429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>
                  <a:lnSpc>
                    <a:spcPct val="150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p"/>
                </a:pPr>
                <a:r>
                  <a:rPr lang="zh-CN" altLang="en-US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计算方程</a:t>
                </a:r>
                <a:endParaRPr lang="en-US" altLang="zh-CN" sz="20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628650">
                  <a:lnSpc>
                    <a:spcPct val="150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sz="18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𝐿𝑖𝑣𝑒𝑂𝑢𝑡</m:t>
                    </m:r>
                    <m:d>
                      <m:dPr>
                        <m:ctrlPr>
                          <a:rPr lang="en-US" altLang="zh-CN" sz="1800" b="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 b="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</m:d>
                    <m:r>
                      <a:rPr lang="en-US" altLang="zh-CN" sz="18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</m:t>
                    </m:r>
                    <m:nary>
                      <m:naryPr>
                        <m:chr m:val="⋃"/>
                        <m:supHide m:val="on"/>
                        <m:ctrlPr>
                          <a:rPr lang="en-US" altLang="zh-CN" sz="1800" b="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altLang="zh-CN" sz="1800" b="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sz="1800" b="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m:rPr>
                            <m:brk m:alnAt="7"/>
                          </m:rPr>
                          <a:rPr lang="en-US" altLang="zh-CN" sz="1800" b="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∈</m:t>
                        </m:r>
                        <m:r>
                          <a:rPr lang="en-US" altLang="zh-CN" sz="1800" b="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  <m:r>
                          <a:rPr lang="en-US" altLang="zh-CN" sz="1800" b="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altLang="zh-CN" sz="1800" b="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  <m:r>
                          <a:rPr lang="en-US" altLang="zh-CN" sz="1800" b="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sub>
                      <m:sup/>
                      <m:e>
                        <m:r>
                          <a:rPr lang="en-US" altLang="zh-CN" sz="1800" b="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𝐿𝑖𝑣𝑒𝐼𝑛</m:t>
                        </m:r>
                        <m:r>
                          <a:rPr lang="en-US" altLang="zh-CN" sz="1800" b="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sz="1800" b="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sz="1800" b="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1800" b="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zh-CN" altLang="en-US" sz="1800" b="0" dirty="0">
                    <a:latin typeface="Cambria Math" panose="020405030504060302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，没有后继则为空。</a:t>
                </a:r>
                <a:endParaRPr lang="en-US" altLang="zh-CN" sz="1800" b="0" dirty="0">
                  <a:latin typeface="Cambria Math" panose="020405030504060302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628650">
                  <a:lnSpc>
                    <a:spcPct val="150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sz="18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𝐿𝑖𝑣𝑒𝐼𝑛</m:t>
                    </m:r>
                    <m:r>
                      <a:rPr lang="en-US" altLang="zh-CN" sz="18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18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𝐵</m:t>
                    </m:r>
                    <m:r>
                      <a:rPr lang="en-US" altLang="zh-CN" sz="18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)⊇</m:t>
                    </m:r>
                    <m:r>
                      <a:rPr lang="en-US" altLang="zh-CN" sz="18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𝐿𝑖𝑣𝑒𝑈𝑠𝑒</m:t>
                    </m:r>
                    <m:r>
                      <a:rPr lang="en-US" altLang="zh-CN" sz="18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18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𝐵</m:t>
                    </m:r>
                    <m:r>
                      <a:rPr lang="en-US" altLang="zh-CN" sz="18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altLang="zh-CN" sz="1800" b="0" i="1" dirty="0">
                  <a:solidFill>
                    <a:srgbClr val="0000FF"/>
                  </a:solidFill>
                  <a:latin typeface="Cambria Math" panose="020405030504060302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628650">
                  <a:lnSpc>
                    <a:spcPct val="150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sz="1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𝐿𝑖𝑣𝑒𝐼𝑛</m:t>
                    </m:r>
                    <m:d>
                      <m:dPr>
                        <m:ctrlPr>
                          <a:rPr lang="en-US" altLang="zh-CN" sz="1800" b="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 b="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</m:d>
                    <m:r>
                      <a:rPr lang="en-US" altLang="zh-CN" sz="1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⊇</m:t>
                    </m:r>
                    <m:r>
                      <a:rPr lang="en-US" altLang="zh-CN" sz="18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𝐿𝑖𝑣𝑒</m:t>
                    </m:r>
                    <m:r>
                      <a:rPr lang="en-US" altLang="zh-CN" sz="1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𝑂𝑢𝑡</m:t>
                    </m:r>
                    <m:d>
                      <m:dPr>
                        <m:ctrlPr>
                          <a:rPr lang="en-US" altLang="zh-CN" sz="1800" b="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 b="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</m:d>
                    <m:r>
                      <a:rPr lang="en-US" altLang="zh-CN" sz="1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−</m:t>
                    </m:r>
                    <m:r>
                      <a:rPr lang="en-US" altLang="zh-CN" sz="1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𝐷𝑒𝑓</m:t>
                    </m:r>
                    <m:r>
                      <a:rPr lang="en-US" altLang="zh-CN" sz="1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1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𝐵</m:t>
                    </m:r>
                    <m:r>
                      <a:rPr lang="en-US" altLang="zh-CN" sz="1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TextBox 8">
                <a:extLst>
                  <a:ext uri="{FF2B5EF4-FFF2-40B4-BE49-F238E27FC236}">
                    <a16:creationId xmlns:a16="http://schemas.microsoft.com/office/drawing/2014/main" id="{2ADC5AC6-AB53-4B94-B7B3-5DA5160250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9511" y="2427406"/>
                <a:ext cx="8856979" cy="1981183"/>
              </a:xfrm>
              <a:prstGeom prst="rect">
                <a:avLst/>
              </a:prstGeom>
              <a:blipFill>
                <a:blip r:embed="rId4"/>
                <a:stretch>
                  <a:fillRect l="-619" b="-3077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362837C-8E07-45FF-9906-97575727AEA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9511" y="4408589"/>
                <a:ext cx="8856979" cy="9735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342900" indent="-3429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>
                  <a:lnSpc>
                    <a:spcPct val="150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p"/>
                </a:pPr>
                <a:r>
                  <a:rPr lang="zh-CN" altLang="en-US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求解</a:t>
                </a:r>
                <a:endParaRPr lang="en-US" altLang="zh-CN" sz="20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628650">
                  <a:lnSpc>
                    <a:spcPct val="150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sz="18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𝐿𝑖𝑣𝑒𝐼𝑛</m:t>
                    </m:r>
                    <m:d>
                      <m:dPr>
                        <m:ctrlPr>
                          <a:rPr lang="en-US" altLang="zh-CN" sz="1800" b="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 b="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</m:d>
                    <m:r>
                      <a:rPr lang="en-US" altLang="zh-CN" sz="1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8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𝐿𝑖𝑣𝑒𝑈𝑠𝑒</m:t>
                    </m:r>
                    <m:r>
                      <a:rPr lang="en-US" altLang="zh-CN" sz="18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18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𝐵</m:t>
                    </m:r>
                    <m:r>
                      <a:rPr lang="en-US" altLang="zh-CN" sz="18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)⋃(</m:t>
                    </m:r>
                    <m:r>
                      <a:rPr lang="en-US" altLang="zh-CN" sz="18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𝐿𝑖𝑣𝑒𝑂𝑢𝑡</m:t>
                    </m:r>
                    <m:d>
                      <m:dPr>
                        <m:ctrlPr>
                          <a:rPr lang="en-US" altLang="zh-CN" sz="1800" b="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 b="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</m:d>
                    <m:r>
                      <a:rPr lang="en-US" altLang="zh-CN" sz="18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−</m:t>
                    </m:r>
                    <m:r>
                      <a:rPr lang="en-US" altLang="zh-CN" sz="18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𝐷𝑒𝑓</m:t>
                    </m:r>
                    <m:r>
                      <a:rPr lang="en-US" altLang="zh-CN" sz="18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18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𝐵</m:t>
                    </m:r>
                    <m:r>
                      <a:rPr lang="en-US" altLang="zh-CN" sz="18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))</m:t>
                    </m:r>
                  </m:oMath>
                </a14:m>
                <a:endParaRPr lang="en-US" altLang="zh-CN" sz="1800" b="0" i="1" dirty="0">
                  <a:solidFill>
                    <a:srgbClr val="0000FF"/>
                  </a:solidFill>
                  <a:latin typeface="Cambria Math" panose="020405030504060302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362837C-8E07-45FF-9906-97575727AE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9511" y="4408589"/>
                <a:ext cx="8856979" cy="973536"/>
              </a:xfrm>
              <a:prstGeom prst="rect">
                <a:avLst/>
              </a:prstGeom>
              <a:blipFill>
                <a:blip r:embed="rId5"/>
                <a:stretch>
                  <a:fillRect l="-619" b="-7500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8">
            <a:extLst>
              <a:ext uri="{FF2B5EF4-FFF2-40B4-BE49-F238E27FC236}">
                <a16:creationId xmlns:a16="http://schemas.microsoft.com/office/drawing/2014/main" id="{733133B4-AA58-471B-81BC-2E686A4ABC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511" y="5382125"/>
            <a:ext cx="8856979" cy="14464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zh-CN" altLang="en-US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求解方向</a:t>
            </a:r>
            <a:endParaRPr lang="en-US" altLang="zh-CN" sz="20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zh-CN" altLang="en-US" sz="1800" b="0" dirty="0">
                <a:solidFill>
                  <a:srgbClr val="0000FF"/>
                </a:solidFill>
                <a:latin typeface="Cambria Math" panose="020405030504060302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反向流</a:t>
            </a:r>
            <a:r>
              <a:rPr lang="en-US" altLang="zh-CN" sz="1800" b="0" dirty="0">
                <a:solidFill>
                  <a:srgbClr val="0000FF"/>
                </a:solidFill>
                <a:latin typeface="Cambria Math" panose="020405030504060302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(backward-flow)</a:t>
            </a:r>
            <a:r>
              <a:rPr lang="zh-CN" altLang="en-US" sz="1800" b="0" dirty="0">
                <a:latin typeface="Cambria Math" panose="020405030504060302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：信息流的方向与控制流相反</a:t>
            </a:r>
            <a:endParaRPr lang="en-US" altLang="zh-CN" sz="1800" b="0" dirty="0">
              <a:latin typeface="Cambria Math" panose="020405030504060302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zh-CN" altLang="en-US" sz="1800" b="0" dirty="0">
                <a:solidFill>
                  <a:srgbClr val="0000FF"/>
                </a:solidFill>
                <a:latin typeface="Cambria Math" panose="020405030504060302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前向流</a:t>
            </a:r>
            <a:r>
              <a:rPr lang="en-US" altLang="zh-CN" sz="1800" b="0" dirty="0">
                <a:solidFill>
                  <a:srgbClr val="0000FF"/>
                </a:solidFill>
                <a:latin typeface="Cambria Math" panose="020405030504060302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(forward-flow)</a:t>
            </a:r>
            <a:r>
              <a:rPr lang="zh-CN" altLang="en-US" sz="1800" b="0" dirty="0">
                <a:latin typeface="Cambria Math" panose="020405030504060302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：信息流的方向与控制流一致</a:t>
            </a:r>
            <a:endParaRPr lang="en-US" altLang="zh-CN" sz="1800" b="0" dirty="0">
              <a:latin typeface="Cambria Math" panose="020405030504060302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6160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1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557521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10.4.1 </a:t>
            </a:r>
            <a:r>
              <a:rPr lang="zh-CN" altLang="en-US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任意路径数据流分析</a:t>
            </a: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>
          <a:xfrm>
            <a:off x="6457950" y="6448251"/>
            <a:ext cx="2057400" cy="365125"/>
          </a:xfrm>
        </p:spPr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66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35496" y="35913"/>
            <a:ext cx="29819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10.4.1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任意路径数据流分析</a:t>
            </a:r>
          </a:p>
        </p:txBody>
      </p:sp>
      <p:sp>
        <p:nvSpPr>
          <p:cNvPr id="6" name="TextBox 8">
            <a:extLst>
              <a:ext uri="{FF2B5EF4-FFF2-40B4-BE49-F238E27FC236}">
                <a16:creationId xmlns:a16="http://schemas.microsoft.com/office/drawing/2014/main" id="{ECB86573-B566-4841-8631-61BE1219B2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511" y="1052736"/>
            <a:ext cx="2952329" cy="23878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0" indent="0">
              <a:lnSpc>
                <a:spcPct val="150000"/>
              </a:lnSpc>
              <a:spcBef>
                <a:spcPct val="20000"/>
              </a:spcBef>
              <a:buClrTx/>
            </a:pPr>
            <a:r>
              <a:rPr lang="en-US" altLang="zh-CN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【</a:t>
            </a:r>
            <a:r>
              <a:rPr lang="zh-CN" altLang="en-US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例</a:t>
            </a:r>
            <a:r>
              <a:rPr lang="en-US" altLang="zh-CN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10.17】</a:t>
            </a:r>
            <a:r>
              <a:rPr lang="zh-CN" altLang="en-US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程序段</a:t>
            </a:r>
            <a:endParaRPr lang="en-US" altLang="zh-CN" sz="20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indent="0">
              <a:lnSpc>
                <a:spcPct val="150000"/>
              </a:lnSpc>
              <a:spcBef>
                <a:spcPct val="20000"/>
              </a:spcBef>
              <a:buClrTx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 = 1;</a:t>
            </a:r>
          </a:p>
          <a:p>
            <a:pPr marL="285750" indent="0">
              <a:lnSpc>
                <a:spcPct val="150000"/>
              </a:lnSpc>
              <a:spcBef>
                <a:spcPct val="20000"/>
              </a:spcBef>
              <a:buClrTx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if a = b then b = 1;</a:t>
            </a:r>
          </a:p>
          <a:p>
            <a:pPr marL="285750" indent="0">
              <a:lnSpc>
                <a:spcPct val="150000"/>
              </a:lnSpc>
              <a:spcBef>
                <a:spcPct val="20000"/>
              </a:spcBef>
              <a:buClrTx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else c = 1;</a:t>
            </a:r>
          </a:p>
          <a:p>
            <a:pPr marL="285750" indent="0">
              <a:lnSpc>
                <a:spcPct val="150000"/>
              </a:lnSpc>
              <a:spcBef>
                <a:spcPct val="20000"/>
              </a:spcBef>
              <a:buClrTx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 = a + b;</a:t>
            </a:r>
          </a:p>
        </p:txBody>
      </p: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DE49D327-2215-4DB7-9C8A-30AE905A3AD1}"/>
              </a:ext>
            </a:extLst>
          </p:cNvPr>
          <p:cNvGrpSpPr/>
          <p:nvPr/>
        </p:nvGrpSpPr>
        <p:grpSpPr>
          <a:xfrm>
            <a:off x="2483768" y="1284687"/>
            <a:ext cx="3429909" cy="2355492"/>
            <a:chOff x="2627784" y="1284687"/>
            <a:chExt cx="3429909" cy="235549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矩形 8">
                  <a:extLst>
                    <a:ext uri="{FF2B5EF4-FFF2-40B4-BE49-F238E27FC236}">
                      <a16:creationId xmlns:a16="http://schemas.microsoft.com/office/drawing/2014/main" id="{2F7B524C-FAC7-4E59-97B6-3375386AC2C5}"/>
                    </a:ext>
                  </a:extLst>
                </p:cNvPr>
                <p:cNvSpPr/>
                <p:nvPr/>
              </p:nvSpPr>
              <p:spPr bwMode="auto">
                <a:xfrm>
                  <a:off x="3447657" y="1345459"/>
                  <a:ext cx="1872208" cy="652224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rtlCol="0" anchor="ctr"/>
                <a:lstStyle/>
                <a:p>
                  <a:pPr eaLnBrk="1" hangingPunct="1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oMath>
                    </m:oMathPara>
                  </a14:m>
                  <a:endParaRPr lang="en-US" altLang="zh-CN" b="0" i="1" dirty="0">
                    <a:latin typeface="Cambria Math" panose="02040503050406030204" pitchFamily="18" charset="0"/>
                  </a:endParaRPr>
                </a:p>
                <a:p>
                  <a:pPr eaLnBrk="1" hangingPunct="1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𝑖𝑓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𝑔𝑜𝑡𝑜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b="0" i="1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9" name="矩形 8">
                  <a:extLst>
                    <a:ext uri="{FF2B5EF4-FFF2-40B4-BE49-F238E27FC236}">
                      <a16:creationId xmlns:a16="http://schemas.microsoft.com/office/drawing/2014/main" id="{2F7B524C-FAC7-4E59-97B6-3375386AC2C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447657" y="1345459"/>
                  <a:ext cx="1872208" cy="652224"/>
                </a:xfrm>
                <a:prstGeom prst="rect">
                  <a:avLst/>
                </a:prstGeom>
                <a:blipFill>
                  <a:blip r:embed="rId3"/>
                  <a:stretch>
                    <a:fillRect l="-647" b="-6422"/>
                  </a:stretch>
                </a:blip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矩形 10">
                  <a:extLst>
                    <a:ext uri="{FF2B5EF4-FFF2-40B4-BE49-F238E27FC236}">
                      <a16:creationId xmlns:a16="http://schemas.microsoft.com/office/drawing/2014/main" id="{D4587A48-0178-48AB-81AD-D47048F54F29}"/>
                    </a:ext>
                  </a:extLst>
                </p:cNvPr>
                <p:cNvSpPr/>
                <p:nvPr/>
              </p:nvSpPr>
              <p:spPr bwMode="auto">
                <a:xfrm>
                  <a:off x="2627784" y="2497587"/>
                  <a:ext cx="1080120" cy="317996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rtlCol="0" anchor="ctr"/>
                <a:lstStyle/>
                <a:p>
                  <a:pPr eaLnBrk="1" hangingPunct="1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oMath>
                    </m:oMathPara>
                  </a14:m>
                  <a:endParaRPr lang="zh-CN" altLang="en-US" b="0" i="1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1" name="矩形 10">
                  <a:extLst>
                    <a:ext uri="{FF2B5EF4-FFF2-40B4-BE49-F238E27FC236}">
                      <a16:creationId xmlns:a16="http://schemas.microsoft.com/office/drawing/2014/main" id="{D4587A48-0178-48AB-81AD-D47048F54F2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627784" y="2497587"/>
                  <a:ext cx="1080120" cy="317996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矩形 11">
                  <a:extLst>
                    <a:ext uri="{FF2B5EF4-FFF2-40B4-BE49-F238E27FC236}">
                      <a16:creationId xmlns:a16="http://schemas.microsoft.com/office/drawing/2014/main" id="{D2F9D05D-FC64-4382-823D-F6E49D612128}"/>
                    </a:ext>
                  </a:extLst>
                </p:cNvPr>
                <p:cNvSpPr/>
                <p:nvPr/>
              </p:nvSpPr>
              <p:spPr bwMode="auto">
                <a:xfrm>
                  <a:off x="4977573" y="2497587"/>
                  <a:ext cx="1080120" cy="317996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rtlCol="0" anchor="ctr"/>
                <a:lstStyle/>
                <a:p>
                  <a:pPr eaLnBrk="1" hangingPunct="1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oMath>
                    </m:oMathPara>
                  </a14:m>
                  <a:endParaRPr lang="zh-CN" altLang="en-US" b="0" i="1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2" name="矩形 11">
                  <a:extLst>
                    <a:ext uri="{FF2B5EF4-FFF2-40B4-BE49-F238E27FC236}">
                      <a16:creationId xmlns:a16="http://schemas.microsoft.com/office/drawing/2014/main" id="{D2F9D05D-FC64-4382-823D-F6E49D61212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977573" y="2497587"/>
                  <a:ext cx="1080120" cy="317996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矩形 12">
                  <a:extLst>
                    <a:ext uri="{FF2B5EF4-FFF2-40B4-BE49-F238E27FC236}">
                      <a16:creationId xmlns:a16="http://schemas.microsoft.com/office/drawing/2014/main" id="{9D89AD7C-7612-4B4D-AE98-F30B397C4F51}"/>
                    </a:ext>
                  </a:extLst>
                </p:cNvPr>
                <p:cNvSpPr/>
                <p:nvPr/>
              </p:nvSpPr>
              <p:spPr bwMode="auto">
                <a:xfrm>
                  <a:off x="3843701" y="3322183"/>
                  <a:ext cx="1080120" cy="317996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rtlCol="0" anchor="ctr"/>
                <a:lstStyle/>
                <a:p>
                  <a:pPr eaLnBrk="1" hangingPunct="1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zh-CN" altLang="en-US" b="0" i="1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3" name="矩形 12">
                  <a:extLst>
                    <a:ext uri="{FF2B5EF4-FFF2-40B4-BE49-F238E27FC236}">
                      <a16:creationId xmlns:a16="http://schemas.microsoft.com/office/drawing/2014/main" id="{9D89AD7C-7612-4B4D-AE98-F30B397C4F5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843701" y="3322183"/>
                  <a:ext cx="1080120" cy="317996"/>
                </a:xfrm>
                <a:prstGeom prst="rect">
                  <a:avLst/>
                </a:prstGeom>
                <a:blipFill>
                  <a:blip r:embed="rId6"/>
                  <a:stretch>
                    <a:fillRect r="-5028" b="-1852"/>
                  </a:stretch>
                </a:blip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" name="直接箭头连接符 13">
              <a:extLst>
                <a:ext uri="{FF2B5EF4-FFF2-40B4-BE49-F238E27FC236}">
                  <a16:creationId xmlns:a16="http://schemas.microsoft.com/office/drawing/2014/main" id="{255914A8-5081-4122-B5AC-B524CBF76A57}"/>
                </a:ext>
              </a:extLst>
            </p:cNvPr>
            <p:cNvCxnSpPr>
              <a:cxnSpLocks/>
              <a:stCxn id="9" idx="2"/>
              <a:endCxn id="11" idx="0"/>
            </p:cNvCxnSpPr>
            <p:nvPr/>
          </p:nvCxnSpPr>
          <p:spPr>
            <a:xfrm flipH="1">
              <a:off x="3167844" y="1997683"/>
              <a:ext cx="1215917" cy="49990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箭头连接符 14">
              <a:extLst>
                <a:ext uri="{FF2B5EF4-FFF2-40B4-BE49-F238E27FC236}">
                  <a16:creationId xmlns:a16="http://schemas.microsoft.com/office/drawing/2014/main" id="{701B7573-2F18-46E0-B870-FA8CD5979809}"/>
                </a:ext>
              </a:extLst>
            </p:cNvPr>
            <p:cNvCxnSpPr>
              <a:cxnSpLocks/>
              <a:stCxn id="9" idx="2"/>
              <a:endCxn id="12" idx="0"/>
            </p:cNvCxnSpPr>
            <p:nvPr/>
          </p:nvCxnSpPr>
          <p:spPr>
            <a:xfrm>
              <a:off x="4383761" y="1997683"/>
              <a:ext cx="1133872" cy="49990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箭头连接符 17">
              <a:extLst>
                <a:ext uri="{FF2B5EF4-FFF2-40B4-BE49-F238E27FC236}">
                  <a16:creationId xmlns:a16="http://schemas.microsoft.com/office/drawing/2014/main" id="{051F8BCF-ED7A-426C-8F8D-D2447233CECB}"/>
                </a:ext>
              </a:extLst>
            </p:cNvPr>
            <p:cNvCxnSpPr>
              <a:cxnSpLocks/>
              <a:stCxn id="12" idx="2"/>
              <a:endCxn id="13" idx="0"/>
            </p:cNvCxnSpPr>
            <p:nvPr/>
          </p:nvCxnSpPr>
          <p:spPr>
            <a:xfrm flipH="1">
              <a:off x="4383761" y="2815583"/>
              <a:ext cx="1133872" cy="5066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箭头连接符 20">
              <a:extLst>
                <a:ext uri="{FF2B5EF4-FFF2-40B4-BE49-F238E27FC236}">
                  <a16:creationId xmlns:a16="http://schemas.microsoft.com/office/drawing/2014/main" id="{E9099CC0-2BD0-4CFF-BD86-B4677EA4B7AF}"/>
                </a:ext>
              </a:extLst>
            </p:cNvPr>
            <p:cNvCxnSpPr>
              <a:cxnSpLocks/>
              <a:stCxn id="11" idx="2"/>
              <a:endCxn id="13" idx="0"/>
            </p:cNvCxnSpPr>
            <p:nvPr/>
          </p:nvCxnSpPr>
          <p:spPr>
            <a:xfrm>
              <a:off x="3167844" y="2815583"/>
              <a:ext cx="1215917" cy="5066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矩形 23">
                  <a:extLst>
                    <a:ext uri="{FF2B5EF4-FFF2-40B4-BE49-F238E27FC236}">
                      <a16:creationId xmlns:a16="http://schemas.microsoft.com/office/drawing/2014/main" id="{E7324724-DFED-4B46-8CCD-5DB5AB5156AB}"/>
                    </a:ext>
                  </a:extLst>
                </p:cNvPr>
                <p:cNvSpPr/>
                <p:nvPr/>
              </p:nvSpPr>
              <p:spPr>
                <a:xfrm>
                  <a:off x="3672042" y="2420583"/>
                  <a:ext cx="351680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4" name="矩形 23">
                  <a:extLst>
                    <a:ext uri="{FF2B5EF4-FFF2-40B4-BE49-F238E27FC236}">
                      <a16:creationId xmlns:a16="http://schemas.microsoft.com/office/drawing/2014/main" id="{E7324724-DFED-4B46-8CCD-5DB5AB5156A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72042" y="2420583"/>
                  <a:ext cx="351680" cy="369332"/>
                </a:xfrm>
                <a:prstGeom prst="rect">
                  <a:avLst/>
                </a:prstGeom>
                <a:blipFill>
                  <a:blip r:embed="rId7"/>
                  <a:stretch>
                    <a:fillRect r="-1052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矩形 24">
                  <a:extLst>
                    <a:ext uri="{FF2B5EF4-FFF2-40B4-BE49-F238E27FC236}">
                      <a16:creationId xmlns:a16="http://schemas.microsoft.com/office/drawing/2014/main" id="{C1E39936-CF0F-4EF1-B862-7FDB91DE20E7}"/>
                    </a:ext>
                  </a:extLst>
                </p:cNvPr>
                <p:cNvSpPr/>
                <p:nvPr/>
              </p:nvSpPr>
              <p:spPr>
                <a:xfrm>
                  <a:off x="5309363" y="1284687"/>
                  <a:ext cx="351680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5" name="矩形 24">
                  <a:extLst>
                    <a:ext uri="{FF2B5EF4-FFF2-40B4-BE49-F238E27FC236}">
                      <a16:creationId xmlns:a16="http://schemas.microsoft.com/office/drawing/2014/main" id="{C1E39936-CF0F-4EF1-B862-7FDB91DE20E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09363" y="1284687"/>
                  <a:ext cx="351680" cy="369332"/>
                </a:xfrm>
                <a:prstGeom prst="rect">
                  <a:avLst/>
                </a:prstGeom>
                <a:blipFill>
                  <a:blip r:embed="rId8"/>
                  <a:stretch>
                    <a:fillRect r="-862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矩形 25">
                  <a:extLst>
                    <a:ext uri="{FF2B5EF4-FFF2-40B4-BE49-F238E27FC236}">
                      <a16:creationId xmlns:a16="http://schemas.microsoft.com/office/drawing/2014/main" id="{A3E6A833-4C2D-434E-8B17-8F87553ADAE3}"/>
                    </a:ext>
                  </a:extLst>
                </p:cNvPr>
                <p:cNvSpPr/>
                <p:nvPr/>
              </p:nvSpPr>
              <p:spPr>
                <a:xfrm>
                  <a:off x="4589005" y="2471919"/>
                  <a:ext cx="351680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6" name="矩形 25">
                  <a:extLst>
                    <a:ext uri="{FF2B5EF4-FFF2-40B4-BE49-F238E27FC236}">
                      <a16:creationId xmlns:a16="http://schemas.microsoft.com/office/drawing/2014/main" id="{A3E6A833-4C2D-434E-8B17-8F87553ADAE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89005" y="2471919"/>
                  <a:ext cx="351680" cy="369332"/>
                </a:xfrm>
                <a:prstGeom prst="rect">
                  <a:avLst/>
                </a:prstGeom>
                <a:blipFill>
                  <a:blip r:embed="rId9"/>
                  <a:stretch>
                    <a:fillRect r="-1034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矩形 26">
                  <a:extLst>
                    <a:ext uri="{FF2B5EF4-FFF2-40B4-BE49-F238E27FC236}">
                      <a16:creationId xmlns:a16="http://schemas.microsoft.com/office/drawing/2014/main" id="{316135EC-3181-4D01-B557-C9C19BC319D2}"/>
                    </a:ext>
                  </a:extLst>
                </p:cNvPr>
                <p:cNvSpPr/>
                <p:nvPr/>
              </p:nvSpPr>
              <p:spPr>
                <a:xfrm>
                  <a:off x="4900274" y="3270847"/>
                  <a:ext cx="351680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7" name="矩形 26">
                  <a:extLst>
                    <a:ext uri="{FF2B5EF4-FFF2-40B4-BE49-F238E27FC236}">
                      <a16:creationId xmlns:a16="http://schemas.microsoft.com/office/drawing/2014/main" id="{316135EC-3181-4D01-B557-C9C19BC319D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00274" y="3270847"/>
                  <a:ext cx="351680" cy="369332"/>
                </a:xfrm>
                <a:prstGeom prst="rect">
                  <a:avLst/>
                </a:prstGeom>
                <a:blipFill>
                  <a:blip r:embed="rId10"/>
                  <a:stretch>
                    <a:fillRect r="-862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9" name="表格 28">
                <a:extLst>
                  <a:ext uri="{FF2B5EF4-FFF2-40B4-BE49-F238E27FC236}">
                    <a16:creationId xmlns:a16="http://schemas.microsoft.com/office/drawing/2014/main" id="{4E2B4672-B7AF-4284-9C88-C51E1D65238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39491499"/>
                  </p:ext>
                </p:extLst>
              </p:nvPr>
            </p:nvGraphicFramePr>
            <p:xfrm>
              <a:off x="5963181" y="1319552"/>
              <a:ext cx="3131217" cy="1854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43739">
                      <a:extLst>
                        <a:ext uri="{9D8B030D-6E8A-4147-A177-3AD203B41FA5}">
                          <a16:colId xmlns:a16="http://schemas.microsoft.com/office/drawing/2014/main" val="959907168"/>
                        </a:ext>
                      </a:extLst>
                    </a:gridCol>
                    <a:gridCol w="1043739">
                      <a:extLst>
                        <a:ext uri="{9D8B030D-6E8A-4147-A177-3AD203B41FA5}">
                          <a16:colId xmlns:a16="http://schemas.microsoft.com/office/drawing/2014/main" val="1978515419"/>
                        </a:ext>
                      </a:extLst>
                    </a:gridCol>
                    <a:gridCol w="1043739">
                      <a:extLst>
                        <a:ext uri="{9D8B030D-6E8A-4147-A177-3AD203B41FA5}">
                          <a16:colId xmlns:a16="http://schemas.microsoft.com/office/drawing/2014/main" val="384609299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基本块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Def</a:t>
                          </a:r>
                          <a:endParaRPr lang="zh-CN" altLang="en-US" b="0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 dirty="0" err="1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LiveUse</a:t>
                          </a:r>
                          <a:endParaRPr lang="zh-CN" altLang="en-US" b="0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1962893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{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{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005304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{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CN" altLang="en-US" i="1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60134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{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CN" altLang="en-US" i="1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9105489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{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{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863948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9" name="表格 28">
                <a:extLst>
                  <a:ext uri="{FF2B5EF4-FFF2-40B4-BE49-F238E27FC236}">
                    <a16:creationId xmlns:a16="http://schemas.microsoft.com/office/drawing/2014/main" id="{4E2B4672-B7AF-4284-9C88-C51E1D65238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39491499"/>
                  </p:ext>
                </p:extLst>
              </p:nvPr>
            </p:nvGraphicFramePr>
            <p:xfrm>
              <a:off x="5963181" y="1319552"/>
              <a:ext cx="3131217" cy="1854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43739">
                      <a:extLst>
                        <a:ext uri="{9D8B030D-6E8A-4147-A177-3AD203B41FA5}">
                          <a16:colId xmlns:a16="http://schemas.microsoft.com/office/drawing/2014/main" val="959907168"/>
                        </a:ext>
                      </a:extLst>
                    </a:gridCol>
                    <a:gridCol w="1043739">
                      <a:extLst>
                        <a:ext uri="{9D8B030D-6E8A-4147-A177-3AD203B41FA5}">
                          <a16:colId xmlns:a16="http://schemas.microsoft.com/office/drawing/2014/main" val="1978515419"/>
                        </a:ext>
                      </a:extLst>
                    </a:gridCol>
                    <a:gridCol w="1043739">
                      <a:extLst>
                        <a:ext uri="{9D8B030D-6E8A-4147-A177-3AD203B41FA5}">
                          <a16:colId xmlns:a16="http://schemas.microsoft.com/office/drawing/2014/main" val="384609299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基本块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Def</a:t>
                          </a:r>
                          <a:endParaRPr lang="zh-CN" altLang="en-US" b="0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 dirty="0" err="1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LiveUse</a:t>
                          </a:r>
                          <a:endParaRPr lang="zh-CN" altLang="en-US" b="0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1962893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11"/>
                          <a:stretch>
                            <a:fillRect l="-585" t="-108197" r="-203509" b="-3147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11"/>
                          <a:stretch>
                            <a:fillRect l="-100000" t="-108197" r="-102326" b="-3147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11"/>
                          <a:stretch>
                            <a:fillRect l="-201170" t="-108197" r="-2924" b="-31475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05304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11"/>
                          <a:stretch>
                            <a:fillRect l="-585" t="-208197" r="-203509" b="-2147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11"/>
                          <a:stretch>
                            <a:fillRect l="-100000" t="-208197" r="-102326" b="-2147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11"/>
                          <a:stretch>
                            <a:fillRect l="-201170" t="-208197" r="-2924" b="-21475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0134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11"/>
                          <a:stretch>
                            <a:fillRect l="-585" t="-308197" r="-203509" b="-1147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11"/>
                          <a:stretch>
                            <a:fillRect l="-100000" t="-308197" r="-102326" b="-1147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11"/>
                          <a:stretch>
                            <a:fillRect l="-201170" t="-308197" r="-2924" b="-11475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9105489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11"/>
                          <a:stretch>
                            <a:fillRect l="-585" t="-408197" r="-203509" b="-147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11"/>
                          <a:stretch>
                            <a:fillRect l="-100000" t="-408197" r="-102326" b="-147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11"/>
                          <a:stretch>
                            <a:fillRect l="-201170" t="-408197" r="-2924" b="-1475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863948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559D2CCD-6D82-410F-A382-80BF864EBFDA}"/>
                  </a:ext>
                </a:extLst>
              </p:cNvPr>
              <p:cNvSpPr/>
              <p:nvPr/>
            </p:nvSpPr>
            <p:spPr>
              <a:xfrm>
                <a:off x="264345" y="3789040"/>
                <a:ext cx="8712968" cy="41601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indent="266700">
                  <a:lnSpc>
                    <a:spcPct val="150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sz="160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𝐿𝑖𝑣𝑒𝐼𝑛</m:t>
                    </m:r>
                    <m:d>
                      <m:dPr>
                        <m:ctrlPr>
                          <a:rPr lang="en-US" altLang="zh-CN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60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4</m:t>
                            </m:r>
                          </m:sub>
                        </m:sSub>
                      </m:e>
                    </m:d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𝐿𝑖𝑣𝑒𝑈𝑠𝑒</m:t>
                    </m:r>
                    <m:d>
                      <m:dPr>
                        <m:ctrlPr>
                          <a:rPr lang="en-US" altLang="zh-CN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4</m:t>
                            </m:r>
                          </m:sub>
                        </m:sSub>
                      </m:e>
                    </m:d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∪(</m:t>
                    </m:r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𝐿𝑖𝑣𝑒𝑂𝑢𝑡</m:t>
                    </m:r>
                    <m:d>
                      <m:dPr>
                        <m:ctrlPr>
                          <a:rPr lang="en-US" altLang="zh-CN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4</m:t>
                            </m:r>
                          </m:sub>
                        </m:sSub>
                      </m:e>
                    </m:d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−</m:t>
                    </m:r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𝐷𝑒𝑓</m:t>
                    </m:r>
                    <m:d>
                      <m:dPr>
                        <m:ctrlPr>
                          <a:rPr lang="en-US" altLang="zh-CN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4</m:t>
                            </m:r>
                          </m:sub>
                        </m:sSub>
                      </m:e>
                    </m:d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)</m:t>
                    </m:r>
                    <m:r>
                      <a:rPr lang="en-US" altLang="zh-CN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={</m:t>
                    </m:r>
                    <m:r>
                      <a:rPr lang="en-US" altLang="zh-CN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𝑎</m:t>
                    </m:r>
                    <m:r>
                      <a:rPr lang="en-US" altLang="zh-CN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𝑏</m:t>
                    </m:r>
                    <m:r>
                      <a:rPr lang="en-US" altLang="zh-CN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}</m:t>
                    </m:r>
                  </m:oMath>
                </a14:m>
                <a:endParaRPr lang="en-US" altLang="zh-CN" sz="1600" i="1" dirty="0">
                  <a:solidFill>
                    <a:srgbClr val="0000FF"/>
                  </a:solidFill>
                  <a:latin typeface="Cambria Math" panose="020405030504060302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559D2CCD-6D82-410F-A382-80BF864EBF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345" y="3789040"/>
                <a:ext cx="8712968" cy="416011"/>
              </a:xfrm>
              <a:prstGeom prst="rect">
                <a:avLst/>
              </a:prstGeom>
              <a:blipFill>
                <a:blip r:embed="rId12"/>
                <a:stretch>
                  <a:fillRect l="-280" b="-1470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18454FA0-E516-4424-A15D-47FC425294DB}"/>
                  </a:ext>
                </a:extLst>
              </p:cNvPr>
              <p:cNvSpPr/>
              <p:nvPr/>
            </p:nvSpPr>
            <p:spPr>
              <a:xfrm>
                <a:off x="264345" y="4205051"/>
                <a:ext cx="8712968" cy="41601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indent="266700">
                  <a:lnSpc>
                    <a:spcPct val="150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sz="160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𝐿𝑖𝑣𝑒</m:t>
                    </m:r>
                    <m:r>
                      <a:rPr lang="en-US" altLang="zh-CN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𝑂𝑢𝑡</m:t>
                    </m:r>
                    <m:d>
                      <m:dPr>
                        <m:ctrlPr>
                          <a:rPr lang="en-US" altLang="zh-CN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60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𝐿𝑖𝑣𝑒𝐼𝑛</m:t>
                    </m:r>
                    <m:d>
                      <m:dPr>
                        <m:ctrlPr>
                          <a:rPr lang="en-US" altLang="zh-CN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4</m:t>
                            </m:r>
                          </m:sub>
                        </m:sSub>
                      </m:e>
                    </m:d>
                    <m:r>
                      <a:rPr lang="en-US" altLang="zh-CN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={</m:t>
                    </m:r>
                    <m:r>
                      <a:rPr lang="en-US" altLang="zh-CN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𝑎</m:t>
                    </m:r>
                    <m:r>
                      <a:rPr lang="en-US" altLang="zh-CN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𝑏</m:t>
                    </m:r>
                    <m:r>
                      <a:rPr lang="en-US" altLang="zh-CN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}</m:t>
                    </m:r>
                  </m:oMath>
                </a14:m>
                <a:endParaRPr lang="en-US" altLang="zh-CN" sz="1600" i="1" dirty="0">
                  <a:solidFill>
                    <a:srgbClr val="0000FF"/>
                  </a:solidFill>
                  <a:latin typeface="Cambria Math" panose="020405030504060302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18454FA0-E516-4424-A15D-47FC425294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345" y="4205051"/>
                <a:ext cx="8712968" cy="416011"/>
              </a:xfrm>
              <a:prstGeom prst="rect">
                <a:avLst/>
              </a:prstGeom>
              <a:blipFill>
                <a:blip r:embed="rId13"/>
                <a:stretch>
                  <a:fillRect l="-280" b="-1470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46BAEEFE-CFE5-439C-A0D2-57705270B1F1}"/>
                  </a:ext>
                </a:extLst>
              </p:cNvPr>
              <p:cNvSpPr/>
              <p:nvPr/>
            </p:nvSpPr>
            <p:spPr>
              <a:xfrm>
                <a:off x="264345" y="4621062"/>
                <a:ext cx="8712968" cy="41601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indent="266700">
                  <a:lnSpc>
                    <a:spcPct val="150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sz="160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𝐿𝑖𝑣𝑒</m:t>
                    </m:r>
                    <m:r>
                      <a:rPr lang="en-US" altLang="zh-CN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𝑂𝑢𝑡</m:t>
                    </m:r>
                    <m:d>
                      <m:dPr>
                        <m:ctrlPr>
                          <a:rPr lang="en-US" altLang="zh-CN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60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𝐿𝑖𝑣𝑒𝐼𝑛</m:t>
                    </m:r>
                    <m:d>
                      <m:dPr>
                        <m:ctrlPr>
                          <a:rPr lang="en-US" altLang="zh-CN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4</m:t>
                            </m:r>
                          </m:sub>
                        </m:sSub>
                      </m:e>
                    </m:d>
                    <m:r>
                      <a:rPr lang="en-US" altLang="zh-CN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={</m:t>
                    </m:r>
                    <m:r>
                      <a:rPr lang="en-US" altLang="zh-CN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𝑎</m:t>
                    </m:r>
                    <m:r>
                      <a:rPr lang="en-US" altLang="zh-CN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𝑏</m:t>
                    </m:r>
                    <m:r>
                      <a:rPr lang="en-US" altLang="zh-CN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}</m:t>
                    </m:r>
                  </m:oMath>
                </a14:m>
                <a:endParaRPr lang="en-US" altLang="zh-CN" sz="1600" i="1" dirty="0">
                  <a:solidFill>
                    <a:srgbClr val="0000FF"/>
                  </a:solidFill>
                  <a:latin typeface="Cambria Math" panose="020405030504060302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46BAEEFE-CFE5-439C-A0D2-57705270B1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345" y="4621062"/>
                <a:ext cx="8712968" cy="416011"/>
              </a:xfrm>
              <a:prstGeom prst="rect">
                <a:avLst/>
              </a:prstGeom>
              <a:blipFill>
                <a:blip r:embed="rId14"/>
                <a:stretch>
                  <a:fillRect l="-280" b="-161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矩形 33">
                <a:extLst>
                  <a:ext uri="{FF2B5EF4-FFF2-40B4-BE49-F238E27FC236}">
                    <a16:creationId xmlns:a16="http://schemas.microsoft.com/office/drawing/2014/main" id="{71AAAF12-98B2-4D36-A4F5-A55C199AB120}"/>
                  </a:ext>
                </a:extLst>
              </p:cNvPr>
              <p:cNvSpPr/>
              <p:nvPr/>
            </p:nvSpPr>
            <p:spPr>
              <a:xfrm>
                <a:off x="264345" y="5037073"/>
                <a:ext cx="8712968" cy="41601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indent="266700">
                  <a:lnSpc>
                    <a:spcPct val="150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sz="160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𝐿𝑖𝑣𝑒</m:t>
                    </m:r>
                    <m:r>
                      <a:rPr lang="en-US" altLang="zh-CN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𝐼𝑛</m:t>
                    </m:r>
                    <m:d>
                      <m:dPr>
                        <m:ctrlPr>
                          <a:rPr lang="en-US" altLang="zh-CN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60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𝐿𝑖𝑣𝑒𝑈𝑠𝑒</m:t>
                    </m:r>
                    <m:d>
                      <m:dPr>
                        <m:ctrlPr>
                          <a:rPr lang="en-US" altLang="zh-CN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zh-CN" sz="160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∪</m:t>
                    </m:r>
                    <m:r>
                      <a:rPr lang="en-US" altLang="zh-CN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𝐿𝑖𝑣𝑒</m:t>
                    </m:r>
                    <m:r>
                      <a:rPr lang="en-US" altLang="zh-CN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𝑂𝑢𝑡</m:t>
                    </m:r>
                    <m:d>
                      <m:dPr>
                        <m:ctrlPr>
                          <a:rPr lang="en-US" altLang="zh-CN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zh-CN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−</m:t>
                    </m:r>
                    <m:r>
                      <a:rPr lang="en-US" altLang="zh-CN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𝐷𝑒𝑓</m:t>
                    </m:r>
                    <m:d>
                      <m:dPr>
                        <m:ctrlPr>
                          <a:rPr lang="en-US" altLang="zh-CN" sz="1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zh-CN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)={</m:t>
                    </m:r>
                    <m:r>
                      <a:rPr lang="en-US" altLang="zh-CN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𝑎</m:t>
                    </m:r>
                    <m:r>
                      <a:rPr lang="en-US" altLang="zh-CN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}</m:t>
                    </m:r>
                  </m:oMath>
                </a14:m>
                <a:endParaRPr lang="en-US" altLang="zh-CN" sz="1600" i="1" dirty="0">
                  <a:solidFill>
                    <a:srgbClr val="0000FF"/>
                  </a:solidFill>
                  <a:latin typeface="Cambria Math" panose="020405030504060302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4" name="矩形 33">
                <a:extLst>
                  <a:ext uri="{FF2B5EF4-FFF2-40B4-BE49-F238E27FC236}">
                    <a16:creationId xmlns:a16="http://schemas.microsoft.com/office/drawing/2014/main" id="{71AAAF12-98B2-4D36-A4F5-A55C199AB1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345" y="5037073"/>
                <a:ext cx="8712968" cy="416011"/>
              </a:xfrm>
              <a:prstGeom prst="rect">
                <a:avLst/>
              </a:prstGeom>
              <a:blipFill>
                <a:blip r:embed="rId15"/>
                <a:stretch>
                  <a:fillRect l="-280" b="-144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8BFA3E0F-3283-405F-8B53-2955063964E8}"/>
                  </a:ext>
                </a:extLst>
              </p:cNvPr>
              <p:cNvSpPr/>
              <p:nvPr/>
            </p:nvSpPr>
            <p:spPr>
              <a:xfrm>
                <a:off x="264345" y="5453084"/>
                <a:ext cx="8712968" cy="41601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indent="266700">
                  <a:lnSpc>
                    <a:spcPct val="150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sz="160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𝐿𝑖𝑣𝑒</m:t>
                    </m:r>
                    <m:r>
                      <a:rPr lang="en-US" altLang="zh-CN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𝐼𝑛</m:t>
                    </m:r>
                    <m:d>
                      <m:dPr>
                        <m:ctrlPr>
                          <a:rPr lang="en-US" altLang="zh-CN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60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𝐿𝑖𝑣𝑒𝑈𝑠𝑒</m:t>
                    </m:r>
                    <m:d>
                      <m:dPr>
                        <m:ctrlPr>
                          <a:rPr lang="en-US" altLang="zh-CN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  <m:r>
                      <a:rPr lang="en-US" altLang="zh-CN" sz="160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∪</m:t>
                    </m:r>
                    <m:r>
                      <a:rPr lang="en-US" altLang="zh-CN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𝐿𝑖𝑣𝑒</m:t>
                    </m:r>
                    <m:r>
                      <a:rPr lang="en-US" altLang="zh-CN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𝑂𝑢𝑡</m:t>
                    </m:r>
                    <m:d>
                      <m:dPr>
                        <m:ctrlPr>
                          <a:rPr lang="en-US" altLang="zh-CN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  <m:r>
                      <a:rPr lang="en-US" altLang="zh-CN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−</m:t>
                    </m:r>
                    <m:r>
                      <a:rPr lang="en-US" altLang="zh-CN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𝐷𝑒𝑓</m:t>
                    </m:r>
                    <m:d>
                      <m:dPr>
                        <m:ctrlPr>
                          <a:rPr lang="en-US" altLang="zh-CN" sz="1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  <m:r>
                      <a:rPr lang="en-US" altLang="zh-CN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)={</m:t>
                    </m:r>
                    <m:r>
                      <a:rPr lang="en-US" altLang="zh-CN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𝑎</m:t>
                    </m:r>
                    <m:r>
                      <a:rPr lang="en-US" altLang="zh-CN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𝑏</m:t>
                    </m:r>
                    <m:r>
                      <a:rPr lang="en-US" altLang="zh-CN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}</m:t>
                    </m:r>
                  </m:oMath>
                </a14:m>
                <a:endParaRPr lang="en-US" altLang="zh-CN" sz="1600" i="1" dirty="0">
                  <a:solidFill>
                    <a:srgbClr val="0000FF"/>
                  </a:solidFill>
                  <a:latin typeface="Cambria Math" panose="020405030504060302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8BFA3E0F-3283-405F-8B53-2955063964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345" y="5453084"/>
                <a:ext cx="8712968" cy="416011"/>
              </a:xfrm>
              <a:prstGeom prst="rect">
                <a:avLst/>
              </a:prstGeom>
              <a:blipFill>
                <a:blip r:embed="rId16"/>
                <a:stretch>
                  <a:fillRect l="-280" b="-1470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矩形 36">
                <a:extLst>
                  <a:ext uri="{FF2B5EF4-FFF2-40B4-BE49-F238E27FC236}">
                    <a16:creationId xmlns:a16="http://schemas.microsoft.com/office/drawing/2014/main" id="{AD0F0ACE-8EE7-4D02-817B-24CB4F427BA0}"/>
                  </a:ext>
                </a:extLst>
              </p:cNvPr>
              <p:cNvSpPr/>
              <p:nvPr/>
            </p:nvSpPr>
            <p:spPr>
              <a:xfrm>
                <a:off x="264345" y="5869095"/>
                <a:ext cx="8712968" cy="41601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indent="266700">
                  <a:lnSpc>
                    <a:spcPct val="150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sz="160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𝐿𝑖𝑣𝑒</m:t>
                    </m:r>
                    <m:r>
                      <a:rPr lang="en-US" altLang="zh-CN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𝑂𝑢𝑡</m:t>
                    </m:r>
                    <m:d>
                      <m:dPr>
                        <m:ctrlPr>
                          <a:rPr lang="en-US" altLang="zh-CN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60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𝐿𝑖𝑣𝑒𝐼𝑛</m:t>
                    </m:r>
                    <m:d>
                      <m:dPr>
                        <m:ctrlPr>
                          <a:rPr lang="en-US" altLang="zh-CN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60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zh-CN" sz="160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∪</m:t>
                    </m:r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𝐿𝑖𝑣𝑒𝐼𝑛</m:t>
                    </m:r>
                    <m:d>
                      <m:dPr>
                        <m:ctrlPr>
                          <a:rPr lang="en-US" altLang="zh-CN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  <m:r>
                      <a:rPr lang="en-US" altLang="zh-CN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={</m:t>
                    </m:r>
                    <m:r>
                      <a:rPr lang="en-US" altLang="zh-CN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𝑎</m:t>
                    </m:r>
                    <m:r>
                      <a:rPr lang="en-US" altLang="zh-CN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𝑏</m:t>
                    </m:r>
                    <m:r>
                      <a:rPr lang="en-US" altLang="zh-CN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}</m:t>
                    </m:r>
                  </m:oMath>
                </a14:m>
                <a:endParaRPr lang="en-US" altLang="zh-CN" sz="1600" i="1" dirty="0">
                  <a:solidFill>
                    <a:srgbClr val="0000FF"/>
                  </a:solidFill>
                  <a:latin typeface="Cambria Math" panose="020405030504060302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7" name="矩形 36">
                <a:extLst>
                  <a:ext uri="{FF2B5EF4-FFF2-40B4-BE49-F238E27FC236}">
                    <a16:creationId xmlns:a16="http://schemas.microsoft.com/office/drawing/2014/main" id="{AD0F0ACE-8EE7-4D02-817B-24CB4F427B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345" y="5869095"/>
                <a:ext cx="8712968" cy="416011"/>
              </a:xfrm>
              <a:prstGeom prst="rect">
                <a:avLst/>
              </a:prstGeom>
              <a:blipFill>
                <a:blip r:embed="rId17"/>
                <a:stretch>
                  <a:fillRect l="-280" b="-1470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矩形 37">
                <a:extLst>
                  <a:ext uri="{FF2B5EF4-FFF2-40B4-BE49-F238E27FC236}">
                    <a16:creationId xmlns:a16="http://schemas.microsoft.com/office/drawing/2014/main" id="{3FE2954A-279E-49E2-B835-E1E647C7B4ED}"/>
                  </a:ext>
                </a:extLst>
              </p:cNvPr>
              <p:cNvSpPr/>
              <p:nvPr/>
            </p:nvSpPr>
            <p:spPr>
              <a:xfrm>
                <a:off x="264345" y="6285106"/>
                <a:ext cx="8712968" cy="47045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indent="266700">
                  <a:lnSpc>
                    <a:spcPct val="150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sz="160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𝐿𝑖𝑣𝑒</m:t>
                    </m:r>
                    <m:r>
                      <a:rPr lang="en-US" altLang="zh-CN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𝐼𝑛</m:t>
                    </m:r>
                    <m:d>
                      <m:dPr>
                        <m:ctrlPr>
                          <a:rPr lang="en-US" altLang="zh-CN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60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𝐿𝑖𝑣𝑒𝑈𝑠𝑒</m:t>
                    </m:r>
                    <m:d>
                      <m:dPr>
                        <m:ctrlPr>
                          <a:rPr lang="en-US" altLang="zh-CN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zh-CN" sz="160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∪</m:t>
                    </m:r>
                    <m:d>
                      <m:dPr>
                        <m:ctrlPr>
                          <a:rPr lang="en-US" altLang="zh-CN" sz="1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𝐿𝑖𝑣𝑒</m:t>
                        </m:r>
                        <m:r>
                          <a:rPr lang="en-US" altLang="zh-CN" sz="1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𝑂𝑢𝑡</m:t>
                        </m:r>
                        <m:d>
                          <m:dPr>
                            <m:ctrlPr>
                              <a:rPr lang="en-US" altLang="zh-CN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16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US" altLang="zh-CN" sz="16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altLang="zh-CN" sz="1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altLang="zh-CN" sz="1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𝐷𝑒𝑓</m:t>
                        </m:r>
                        <m:d>
                          <m:dPr>
                            <m:ctrlPr>
                              <a:rPr lang="en-US" altLang="zh-CN" sz="1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16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US" altLang="zh-CN" sz="16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altLang="zh-CN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={</m:t>
                    </m:r>
                    <m:r>
                      <a:rPr lang="en-US" altLang="zh-CN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𝑏</m:t>
                    </m:r>
                    <m:r>
                      <a:rPr lang="en-US" altLang="zh-CN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}∪</m:t>
                    </m:r>
                    <m:d>
                      <m:dPr>
                        <m:ctrlPr>
                          <a:rPr lang="en-US" altLang="zh-CN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zh-CN" sz="1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𝑎</m:t>
                            </m:r>
                            <m:r>
                              <a:rPr lang="en-US" altLang="zh-CN" sz="1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altLang="zh-CN" sz="1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𝑏</m:t>
                            </m:r>
                          </m:e>
                        </m:d>
                        <m:r>
                          <a:rPr lang="en-US" altLang="zh-CN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altLang="zh-CN" sz="1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{</m:t>
                        </m:r>
                        <m:r>
                          <a:rPr lang="en-US" altLang="zh-CN" sz="1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𝑎</m:t>
                        </m:r>
                        <m:r>
                          <a:rPr lang="en-US" altLang="zh-CN" sz="1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}</m:t>
                        </m:r>
                      </m:e>
                    </m:d>
                    <m:r>
                      <a:rPr lang="en-US" altLang="zh-CN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={</m:t>
                    </m:r>
                    <m:r>
                      <a:rPr lang="en-US" altLang="zh-CN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𝑏</m:t>
                    </m:r>
                    <m:r>
                      <a:rPr lang="en-US" altLang="zh-CN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}</m:t>
                    </m:r>
                  </m:oMath>
                </a14:m>
                <a:endParaRPr lang="en-US" altLang="zh-CN" sz="1600" i="1" dirty="0">
                  <a:solidFill>
                    <a:srgbClr val="0000FF"/>
                  </a:solidFill>
                  <a:latin typeface="Cambria Math" panose="020405030504060302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8" name="矩形 37">
                <a:extLst>
                  <a:ext uri="{FF2B5EF4-FFF2-40B4-BE49-F238E27FC236}">
                    <a16:creationId xmlns:a16="http://schemas.microsoft.com/office/drawing/2014/main" id="{3FE2954A-279E-49E2-B835-E1E647C7B4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345" y="6285106"/>
                <a:ext cx="8712968" cy="470450"/>
              </a:xfrm>
              <a:prstGeom prst="rect">
                <a:avLst/>
              </a:prstGeom>
              <a:blipFill>
                <a:blip r:embed="rId18"/>
                <a:stretch>
                  <a:fillRect l="-280" b="-103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9" name="表格 38">
                <a:extLst>
                  <a:ext uri="{FF2B5EF4-FFF2-40B4-BE49-F238E27FC236}">
                    <a16:creationId xmlns:a16="http://schemas.microsoft.com/office/drawing/2014/main" id="{8FDDD913-7BAB-4CD8-8EDF-ED09686384F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77338434"/>
                  </p:ext>
                </p:extLst>
              </p:nvPr>
            </p:nvGraphicFramePr>
            <p:xfrm>
              <a:off x="5963181" y="3323020"/>
              <a:ext cx="3131217" cy="1854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43739">
                      <a:extLst>
                        <a:ext uri="{9D8B030D-6E8A-4147-A177-3AD203B41FA5}">
                          <a16:colId xmlns:a16="http://schemas.microsoft.com/office/drawing/2014/main" val="959907168"/>
                        </a:ext>
                      </a:extLst>
                    </a:gridCol>
                    <a:gridCol w="1043739">
                      <a:extLst>
                        <a:ext uri="{9D8B030D-6E8A-4147-A177-3AD203B41FA5}">
                          <a16:colId xmlns:a16="http://schemas.microsoft.com/office/drawing/2014/main" val="1978515419"/>
                        </a:ext>
                      </a:extLst>
                    </a:gridCol>
                    <a:gridCol w="1043739">
                      <a:extLst>
                        <a:ext uri="{9D8B030D-6E8A-4147-A177-3AD203B41FA5}">
                          <a16:colId xmlns:a16="http://schemas.microsoft.com/office/drawing/2014/main" val="384609299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基本块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 dirty="0" err="1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LiveIn</a:t>
                          </a:r>
                          <a:endParaRPr lang="zh-CN" altLang="en-US" b="0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 dirty="0" err="1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LiveOut</a:t>
                          </a:r>
                          <a:endParaRPr lang="zh-CN" altLang="en-US" b="0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1962893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{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{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005304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{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{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60134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{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{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9105489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{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CN" altLang="en-US" i="1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863948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9" name="表格 38">
                <a:extLst>
                  <a:ext uri="{FF2B5EF4-FFF2-40B4-BE49-F238E27FC236}">
                    <a16:creationId xmlns:a16="http://schemas.microsoft.com/office/drawing/2014/main" id="{8FDDD913-7BAB-4CD8-8EDF-ED09686384F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77338434"/>
                  </p:ext>
                </p:extLst>
              </p:nvPr>
            </p:nvGraphicFramePr>
            <p:xfrm>
              <a:off x="5963181" y="3323020"/>
              <a:ext cx="3131217" cy="1854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43739">
                      <a:extLst>
                        <a:ext uri="{9D8B030D-6E8A-4147-A177-3AD203B41FA5}">
                          <a16:colId xmlns:a16="http://schemas.microsoft.com/office/drawing/2014/main" val="959907168"/>
                        </a:ext>
                      </a:extLst>
                    </a:gridCol>
                    <a:gridCol w="1043739">
                      <a:extLst>
                        <a:ext uri="{9D8B030D-6E8A-4147-A177-3AD203B41FA5}">
                          <a16:colId xmlns:a16="http://schemas.microsoft.com/office/drawing/2014/main" val="1978515419"/>
                        </a:ext>
                      </a:extLst>
                    </a:gridCol>
                    <a:gridCol w="1043739">
                      <a:extLst>
                        <a:ext uri="{9D8B030D-6E8A-4147-A177-3AD203B41FA5}">
                          <a16:colId xmlns:a16="http://schemas.microsoft.com/office/drawing/2014/main" val="384609299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基本块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 dirty="0" err="1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LiveIn</a:t>
                          </a:r>
                          <a:endParaRPr lang="zh-CN" altLang="en-US" b="0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 dirty="0" err="1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LiveOut</a:t>
                          </a:r>
                          <a:endParaRPr lang="zh-CN" altLang="en-US" b="0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1962893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19"/>
                          <a:stretch>
                            <a:fillRect l="-585" t="-108197" r="-203509" b="-3131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19"/>
                          <a:stretch>
                            <a:fillRect l="-100000" t="-108197" r="-102326" b="-3131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19"/>
                          <a:stretch>
                            <a:fillRect l="-201170" t="-108197" r="-2924" b="-31311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05304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19"/>
                          <a:stretch>
                            <a:fillRect l="-585" t="-208197" r="-203509" b="-2131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19"/>
                          <a:stretch>
                            <a:fillRect l="-100000" t="-208197" r="-102326" b="-2131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19"/>
                          <a:stretch>
                            <a:fillRect l="-201170" t="-208197" r="-2924" b="-21311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0134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19"/>
                          <a:stretch>
                            <a:fillRect l="-585" t="-308197" r="-203509" b="-1131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19"/>
                          <a:stretch>
                            <a:fillRect l="-100000" t="-308197" r="-102326" b="-1131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19"/>
                          <a:stretch>
                            <a:fillRect l="-201170" t="-308197" r="-2924" b="-11311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9105489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19"/>
                          <a:stretch>
                            <a:fillRect l="-585" t="-408197" r="-203509" b="-131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19"/>
                          <a:stretch>
                            <a:fillRect l="-100000" t="-408197" r="-102326" b="-131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19"/>
                          <a:stretch>
                            <a:fillRect l="-201170" t="-408197" r="-2924" b="-1311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8639486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282512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2" grpId="0"/>
      <p:bldP spid="33" grpId="0"/>
      <p:bldP spid="34" grpId="0"/>
      <p:bldP spid="36" grpId="0"/>
      <p:bldP spid="37" grpId="0"/>
      <p:bldP spid="38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557521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10.4.1 </a:t>
            </a:r>
            <a:r>
              <a:rPr lang="zh-CN" altLang="en-US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任意路径数据流分析</a:t>
            </a: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>
          <a:xfrm>
            <a:off x="6457950" y="6448251"/>
            <a:ext cx="2057400" cy="365125"/>
          </a:xfrm>
        </p:spPr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67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35496" y="35913"/>
            <a:ext cx="29819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10.4.1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任意路径数据流分析</a:t>
            </a:r>
          </a:p>
        </p:txBody>
      </p:sp>
      <p:sp>
        <p:nvSpPr>
          <p:cNvPr id="6" name="TextBox 8">
            <a:extLst>
              <a:ext uri="{FF2B5EF4-FFF2-40B4-BE49-F238E27FC236}">
                <a16:creationId xmlns:a16="http://schemas.microsoft.com/office/drawing/2014/main" id="{ECB86573-B566-4841-8631-61BE1219B2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511" y="1052736"/>
            <a:ext cx="2952329" cy="23878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0" indent="0">
              <a:lnSpc>
                <a:spcPct val="150000"/>
              </a:lnSpc>
              <a:spcBef>
                <a:spcPct val="20000"/>
              </a:spcBef>
              <a:buClrTx/>
            </a:pPr>
            <a:r>
              <a:rPr lang="en-US" altLang="zh-CN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【</a:t>
            </a:r>
            <a:r>
              <a:rPr lang="zh-CN" altLang="en-US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例</a:t>
            </a:r>
            <a:r>
              <a:rPr lang="en-US" altLang="zh-CN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10.17】</a:t>
            </a:r>
            <a:r>
              <a:rPr lang="zh-CN" altLang="en-US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程序段</a:t>
            </a:r>
            <a:endParaRPr lang="en-US" altLang="zh-CN" sz="20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indent="0">
              <a:lnSpc>
                <a:spcPct val="150000"/>
              </a:lnSpc>
              <a:spcBef>
                <a:spcPct val="20000"/>
              </a:spcBef>
              <a:buClrTx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 = 1;</a:t>
            </a:r>
          </a:p>
          <a:p>
            <a:pPr marL="285750" indent="0">
              <a:lnSpc>
                <a:spcPct val="150000"/>
              </a:lnSpc>
              <a:spcBef>
                <a:spcPct val="20000"/>
              </a:spcBef>
              <a:buClrTx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if a = b then b = 1;</a:t>
            </a:r>
          </a:p>
          <a:p>
            <a:pPr marL="285750" indent="0">
              <a:lnSpc>
                <a:spcPct val="150000"/>
              </a:lnSpc>
              <a:spcBef>
                <a:spcPct val="20000"/>
              </a:spcBef>
              <a:buClrTx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else c = 1;</a:t>
            </a:r>
          </a:p>
          <a:p>
            <a:pPr marL="285750" indent="0">
              <a:lnSpc>
                <a:spcPct val="150000"/>
              </a:lnSpc>
              <a:spcBef>
                <a:spcPct val="20000"/>
              </a:spcBef>
              <a:buClrTx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 = a + b;</a:t>
            </a:r>
          </a:p>
        </p:txBody>
      </p: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DE49D327-2215-4DB7-9C8A-30AE905A3AD1}"/>
              </a:ext>
            </a:extLst>
          </p:cNvPr>
          <p:cNvGrpSpPr/>
          <p:nvPr/>
        </p:nvGrpSpPr>
        <p:grpSpPr>
          <a:xfrm>
            <a:off x="2483768" y="1284687"/>
            <a:ext cx="3429909" cy="2355492"/>
            <a:chOff x="2627784" y="1284687"/>
            <a:chExt cx="3429909" cy="235549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矩形 8">
                  <a:extLst>
                    <a:ext uri="{FF2B5EF4-FFF2-40B4-BE49-F238E27FC236}">
                      <a16:creationId xmlns:a16="http://schemas.microsoft.com/office/drawing/2014/main" id="{2F7B524C-FAC7-4E59-97B6-3375386AC2C5}"/>
                    </a:ext>
                  </a:extLst>
                </p:cNvPr>
                <p:cNvSpPr/>
                <p:nvPr/>
              </p:nvSpPr>
              <p:spPr bwMode="auto">
                <a:xfrm>
                  <a:off x="3447657" y="1345459"/>
                  <a:ext cx="1872208" cy="652224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rtlCol="0" anchor="ctr"/>
                <a:lstStyle/>
                <a:p>
                  <a:pPr eaLnBrk="1" hangingPunct="1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oMath>
                    </m:oMathPara>
                  </a14:m>
                  <a:endParaRPr lang="en-US" altLang="zh-CN" b="0" i="1" dirty="0">
                    <a:latin typeface="Cambria Math" panose="02040503050406030204" pitchFamily="18" charset="0"/>
                  </a:endParaRPr>
                </a:p>
                <a:p>
                  <a:pPr eaLnBrk="1" hangingPunct="1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𝑖𝑓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𝑔𝑜𝑡𝑜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b="0" i="1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9" name="矩形 8">
                  <a:extLst>
                    <a:ext uri="{FF2B5EF4-FFF2-40B4-BE49-F238E27FC236}">
                      <a16:creationId xmlns:a16="http://schemas.microsoft.com/office/drawing/2014/main" id="{2F7B524C-FAC7-4E59-97B6-3375386AC2C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447657" y="1345459"/>
                  <a:ext cx="1872208" cy="652224"/>
                </a:xfrm>
                <a:prstGeom prst="rect">
                  <a:avLst/>
                </a:prstGeom>
                <a:blipFill>
                  <a:blip r:embed="rId3"/>
                  <a:stretch>
                    <a:fillRect l="-647" b="-6422"/>
                  </a:stretch>
                </a:blip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矩形 10">
                  <a:extLst>
                    <a:ext uri="{FF2B5EF4-FFF2-40B4-BE49-F238E27FC236}">
                      <a16:creationId xmlns:a16="http://schemas.microsoft.com/office/drawing/2014/main" id="{D4587A48-0178-48AB-81AD-D47048F54F29}"/>
                    </a:ext>
                  </a:extLst>
                </p:cNvPr>
                <p:cNvSpPr/>
                <p:nvPr/>
              </p:nvSpPr>
              <p:spPr bwMode="auto">
                <a:xfrm>
                  <a:off x="2627784" y="2497587"/>
                  <a:ext cx="1080120" cy="317996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rtlCol="0" anchor="ctr"/>
                <a:lstStyle/>
                <a:p>
                  <a:pPr eaLnBrk="1" hangingPunct="1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oMath>
                    </m:oMathPara>
                  </a14:m>
                  <a:endParaRPr lang="zh-CN" altLang="en-US" b="0" i="1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1" name="矩形 10">
                  <a:extLst>
                    <a:ext uri="{FF2B5EF4-FFF2-40B4-BE49-F238E27FC236}">
                      <a16:creationId xmlns:a16="http://schemas.microsoft.com/office/drawing/2014/main" id="{D4587A48-0178-48AB-81AD-D47048F54F2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627784" y="2497587"/>
                  <a:ext cx="1080120" cy="317996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矩形 11">
                  <a:extLst>
                    <a:ext uri="{FF2B5EF4-FFF2-40B4-BE49-F238E27FC236}">
                      <a16:creationId xmlns:a16="http://schemas.microsoft.com/office/drawing/2014/main" id="{D2F9D05D-FC64-4382-823D-F6E49D612128}"/>
                    </a:ext>
                  </a:extLst>
                </p:cNvPr>
                <p:cNvSpPr/>
                <p:nvPr/>
              </p:nvSpPr>
              <p:spPr bwMode="auto">
                <a:xfrm>
                  <a:off x="4977573" y="2497587"/>
                  <a:ext cx="1080120" cy="317996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rtlCol="0" anchor="ctr"/>
                <a:lstStyle/>
                <a:p>
                  <a:pPr eaLnBrk="1" hangingPunct="1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oMath>
                    </m:oMathPara>
                  </a14:m>
                  <a:endParaRPr lang="zh-CN" altLang="en-US" b="0" i="1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2" name="矩形 11">
                  <a:extLst>
                    <a:ext uri="{FF2B5EF4-FFF2-40B4-BE49-F238E27FC236}">
                      <a16:creationId xmlns:a16="http://schemas.microsoft.com/office/drawing/2014/main" id="{D2F9D05D-FC64-4382-823D-F6E49D61212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977573" y="2497587"/>
                  <a:ext cx="1080120" cy="317996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矩形 12">
                  <a:extLst>
                    <a:ext uri="{FF2B5EF4-FFF2-40B4-BE49-F238E27FC236}">
                      <a16:creationId xmlns:a16="http://schemas.microsoft.com/office/drawing/2014/main" id="{9D89AD7C-7612-4B4D-AE98-F30B397C4F51}"/>
                    </a:ext>
                  </a:extLst>
                </p:cNvPr>
                <p:cNvSpPr/>
                <p:nvPr/>
              </p:nvSpPr>
              <p:spPr bwMode="auto">
                <a:xfrm>
                  <a:off x="3843701" y="3322183"/>
                  <a:ext cx="1080120" cy="317996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rtlCol="0" anchor="ctr"/>
                <a:lstStyle/>
                <a:p>
                  <a:pPr eaLnBrk="1" hangingPunct="1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zh-CN" altLang="en-US" b="0" i="1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3" name="矩形 12">
                  <a:extLst>
                    <a:ext uri="{FF2B5EF4-FFF2-40B4-BE49-F238E27FC236}">
                      <a16:creationId xmlns:a16="http://schemas.microsoft.com/office/drawing/2014/main" id="{9D89AD7C-7612-4B4D-AE98-F30B397C4F5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843701" y="3322183"/>
                  <a:ext cx="1080120" cy="317996"/>
                </a:xfrm>
                <a:prstGeom prst="rect">
                  <a:avLst/>
                </a:prstGeom>
                <a:blipFill>
                  <a:blip r:embed="rId6"/>
                  <a:stretch>
                    <a:fillRect r="-5028" b="-1852"/>
                  </a:stretch>
                </a:blip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" name="直接箭头连接符 13">
              <a:extLst>
                <a:ext uri="{FF2B5EF4-FFF2-40B4-BE49-F238E27FC236}">
                  <a16:creationId xmlns:a16="http://schemas.microsoft.com/office/drawing/2014/main" id="{255914A8-5081-4122-B5AC-B524CBF76A57}"/>
                </a:ext>
              </a:extLst>
            </p:cNvPr>
            <p:cNvCxnSpPr>
              <a:cxnSpLocks/>
              <a:stCxn id="9" idx="2"/>
              <a:endCxn id="11" idx="0"/>
            </p:cNvCxnSpPr>
            <p:nvPr/>
          </p:nvCxnSpPr>
          <p:spPr>
            <a:xfrm flipH="1">
              <a:off x="3167844" y="1997683"/>
              <a:ext cx="1215917" cy="49990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箭头连接符 14">
              <a:extLst>
                <a:ext uri="{FF2B5EF4-FFF2-40B4-BE49-F238E27FC236}">
                  <a16:creationId xmlns:a16="http://schemas.microsoft.com/office/drawing/2014/main" id="{701B7573-2F18-46E0-B870-FA8CD5979809}"/>
                </a:ext>
              </a:extLst>
            </p:cNvPr>
            <p:cNvCxnSpPr>
              <a:cxnSpLocks/>
              <a:stCxn id="9" idx="2"/>
              <a:endCxn id="12" idx="0"/>
            </p:cNvCxnSpPr>
            <p:nvPr/>
          </p:nvCxnSpPr>
          <p:spPr>
            <a:xfrm>
              <a:off x="4383761" y="1997683"/>
              <a:ext cx="1133872" cy="49990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箭头连接符 17">
              <a:extLst>
                <a:ext uri="{FF2B5EF4-FFF2-40B4-BE49-F238E27FC236}">
                  <a16:creationId xmlns:a16="http://schemas.microsoft.com/office/drawing/2014/main" id="{051F8BCF-ED7A-426C-8F8D-D2447233CECB}"/>
                </a:ext>
              </a:extLst>
            </p:cNvPr>
            <p:cNvCxnSpPr>
              <a:cxnSpLocks/>
              <a:stCxn id="12" idx="2"/>
              <a:endCxn id="13" idx="0"/>
            </p:cNvCxnSpPr>
            <p:nvPr/>
          </p:nvCxnSpPr>
          <p:spPr>
            <a:xfrm flipH="1">
              <a:off x="4383761" y="2815583"/>
              <a:ext cx="1133872" cy="5066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箭头连接符 20">
              <a:extLst>
                <a:ext uri="{FF2B5EF4-FFF2-40B4-BE49-F238E27FC236}">
                  <a16:creationId xmlns:a16="http://schemas.microsoft.com/office/drawing/2014/main" id="{E9099CC0-2BD0-4CFF-BD86-B4677EA4B7AF}"/>
                </a:ext>
              </a:extLst>
            </p:cNvPr>
            <p:cNvCxnSpPr>
              <a:cxnSpLocks/>
              <a:stCxn id="11" idx="2"/>
              <a:endCxn id="13" idx="0"/>
            </p:cNvCxnSpPr>
            <p:nvPr/>
          </p:nvCxnSpPr>
          <p:spPr>
            <a:xfrm>
              <a:off x="3167844" y="2815583"/>
              <a:ext cx="1215917" cy="5066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矩形 23">
                  <a:extLst>
                    <a:ext uri="{FF2B5EF4-FFF2-40B4-BE49-F238E27FC236}">
                      <a16:creationId xmlns:a16="http://schemas.microsoft.com/office/drawing/2014/main" id="{E7324724-DFED-4B46-8CCD-5DB5AB5156AB}"/>
                    </a:ext>
                  </a:extLst>
                </p:cNvPr>
                <p:cNvSpPr/>
                <p:nvPr/>
              </p:nvSpPr>
              <p:spPr>
                <a:xfrm>
                  <a:off x="3672042" y="2420583"/>
                  <a:ext cx="351680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4" name="矩形 23">
                  <a:extLst>
                    <a:ext uri="{FF2B5EF4-FFF2-40B4-BE49-F238E27FC236}">
                      <a16:creationId xmlns:a16="http://schemas.microsoft.com/office/drawing/2014/main" id="{E7324724-DFED-4B46-8CCD-5DB5AB5156A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72042" y="2420583"/>
                  <a:ext cx="351680" cy="369332"/>
                </a:xfrm>
                <a:prstGeom prst="rect">
                  <a:avLst/>
                </a:prstGeom>
                <a:blipFill>
                  <a:blip r:embed="rId7"/>
                  <a:stretch>
                    <a:fillRect r="-1052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矩形 24">
                  <a:extLst>
                    <a:ext uri="{FF2B5EF4-FFF2-40B4-BE49-F238E27FC236}">
                      <a16:creationId xmlns:a16="http://schemas.microsoft.com/office/drawing/2014/main" id="{C1E39936-CF0F-4EF1-B862-7FDB91DE20E7}"/>
                    </a:ext>
                  </a:extLst>
                </p:cNvPr>
                <p:cNvSpPr/>
                <p:nvPr/>
              </p:nvSpPr>
              <p:spPr>
                <a:xfrm>
                  <a:off x="5309363" y="1284687"/>
                  <a:ext cx="351680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5" name="矩形 24">
                  <a:extLst>
                    <a:ext uri="{FF2B5EF4-FFF2-40B4-BE49-F238E27FC236}">
                      <a16:creationId xmlns:a16="http://schemas.microsoft.com/office/drawing/2014/main" id="{C1E39936-CF0F-4EF1-B862-7FDB91DE20E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09363" y="1284687"/>
                  <a:ext cx="351680" cy="369332"/>
                </a:xfrm>
                <a:prstGeom prst="rect">
                  <a:avLst/>
                </a:prstGeom>
                <a:blipFill>
                  <a:blip r:embed="rId8"/>
                  <a:stretch>
                    <a:fillRect r="-862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矩形 25">
                  <a:extLst>
                    <a:ext uri="{FF2B5EF4-FFF2-40B4-BE49-F238E27FC236}">
                      <a16:creationId xmlns:a16="http://schemas.microsoft.com/office/drawing/2014/main" id="{A3E6A833-4C2D-434E-8B17-8F87553ADAE3}"/>
                    </a:ext>
                  </a:extLst>
                </p:cNvPr>
                <p:cNvSpPr/>
                <p:nvPr/>
              </p:nvSpPr>
              <p:spPr>
                <a:xfrm>
                  <a:off x="4589005" y="2471919"/>
                  <a:ext cx="351680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6" name="矩形 25">
                  <a:extLst>
                    <a:ext uri="{FF2B5EF4-FFF2-40B4-BE49-F238E27FC236}">
                      <a16:creationId xmlns:a16="http://schemas.microsoft.com/office/drawing/2014/main" id="{A3E6A833-4C2D-434E-8B17-8F87553ADAE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89005" y="2471919"/>
                  <a:ext cx="351680" cy="369332"/>
                </a:xfrm>
                <a:prstGeom prst="rect">
                  <a:avLst/>
                </a:prstGeom>
                <a:blipFill>
                  <a:blip r:embed="rId9"/>
                  <a:stretch>
                    <a:fillRect r="-1034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矩形 26">
                  <a:extLst>
                    <a:ext uri="{FF2B5EF4-FFF2-40B4-BE49-F238E27FC236}">
                      <a16:creationId xmlns:a16="http://schemas.microsoft.com/office/drawing/2014/main" id="{316135EC-3181-4D01-B557-C9C19BC319D2}"/>
                    </a:ext>
                  </a:extLst>
                </p:cNvPr>
                <p:cNvSpPr/>
                <p:nvPr/>
              </p:nvSpPr>
              <p:spPr>
                <a:xfrm>
                  <a:off x="4900274" y="3270847"/>
                  <a:ext cx="351680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7" name="矩形 26">
                  <a:extLst>
                    <a:ext uri="{FF2B5EF4-FFF2-40B4-BE49-F238E27FC236}">
                      <a16:creationId xmlns:a16="http://schemas.microsoft.com/office/drawing/2014/main" id="{316135EC-3181-4D01-B557-C9C19BC319D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00274" y="3270847"/>
                  <a:ext cx="351680" cy="369332"/>
                </a:xfrm>
                <a:prstGeom prst="rect">
                  <a:avLst/>
                </a:prstGeom>
                <a:blipFill>
                  <a:blip r:embed="rId10"/>
                  <a:stretch>
                    <a:fillRect r="-862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9" name="表格 28">
                <a:extLst>
                  <a:ext uri="{FF2B5EF4-FFF2-40B4-BE49-F238E27FC236}">
                    <a16:creationId xmlns:a16="http://schemas.microsoft.com/office/drawing/2014/main" id="{4E2B4672-B7AF-4284-9C88-C51E1D65238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5963181" y="1319552"/>
              <a:ext cx="3131217" cy="1854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43739">
                      <a:extLst>
                        <a:ext uri="{9D8B030D-6E8A-4147-A177-3AD203B41FA5}">
                          <a16:colId xmlns:a16="http://schemas.microsoft.com/office/drawing/2014/main" val="959907168"/>
                        </a:ext>
                      </a:extLst>
                    </a:gridCol>
                    <a:gridCol w="1043739">
                      <a:extLst>
                        <a:ext uri="{9D8B030D-6E8A-4147-A177-3AD203B41FA5}">
                          <a16:colId xmlns:a16="http://schemas.microsoft.com/office/drawing/2014/main" val="1978515419"/>
                        </a:ext>
                      </a:extLst>
                    </a:gridCol>
                    <a:gridCol w="1043739">
                      <a:extLst>
                        <a:ext uri="{9D8B030D-6E8A-4147-A177-3AD203B41FA5}">
                          <a16:colId xmlns:a16="http://schemas.microsoft.com/office/drawing/2014/main" val="384609299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基本块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Def</a:t>
                          </a:r>
                          <a:endParaRPr lang="zh-CN" altLang="en-US" b="0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 dirty="0" err="1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LiveUse</a:t>
                          </a:r>
                          <a:endParaRPr lang="zh-CN" altLang="en-US" b="0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1962893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{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{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005304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{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CN" altLang="en-US" i="1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60134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{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CN" altLang="en-US" i="1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9105489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{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{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863948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9" name="表格 28">
                <a:extLst>
                  <a:ext uri="{FF2B5EF4-FFF2-40B4-BE49-F238E27FC236}">
                    <a16:creationId xmlns:a16="http://schemas.microsoft.com/office/drawing/2014/main" id="{4E2B4672-B7AF-4284-9C88-C51E1D65238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5963181" y="1319552"/>
              <a:ext cx="3131217" cy="1854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43739">
                      <a:extLst>
                        <a:ext uri="{9D8B030D-6E8A-4147-A177-3AD203B41FA5}">
                          <a16:colId xmlns:a16="http://schemas.microsoft.com/office/drawing/2014/main" val="959907168"/>
                        </a:ext>
                      </a:extLst>
                    </a:gridCol>
                    <a:gridCol w="1043739">
                      <a:extLst>
                        <a:ext uri="{9D8B030D-6E8A-4147-A177-3AD203B41FA5}">
                          <a16:colId xmlns:a16="http://schemas.microsoft.com/office/drawing/2014/main" val="1978515419"/>
                        </a:ext>
                      </a:extLst>
                    </a:gridCol>
                    <a:gridCol w="1043739">
                      <a:extLst>
                        <a:ext uri="{9D8B030D-6E8A-4147-A177-3AD203B41FA5}">
                          <a16:colId xmlns:a16="http://schemas.microsoft.com/office/drawing/2014/main" val="384609299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基本块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Def</a:t>
                          </a:r>
                          <a:endParaRPr lang="zh-CN" altLang="en-US" b="0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 dirty="0" err="1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LiveUse</a:t>
                          </a:r>
                          <a:endParaRPr lang="zh-CN" altLang="en-US" b="0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1962893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11"/>
                          <a:stretch>
                            <a:fillRect l="-585" t="-108197" r="-203509" b="-3147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11"/>
                          <a:stretch>
                            <a:fillRect l="-100000" t="-108197" r="-102326" b="-3147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11"/>
                          <a:stretch>
                            <a:fillRect l="-201170" t="-108197" r="-2924" b="-31475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05304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11"/>
                          <a:stretch>
                            <a:fillRect l="-585" t="-208197" r="-203509" b="-2147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11"/>
                          <a:stretch>
                            <a:fillRect l="-100000" t="-208197" r="-102326" b="-2147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11"/>
                          <a:stretch>
                            <a:fillRect l="-201170" t="-208197" r="-2924" b="-21475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0134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11"/>
                          <a:stretch>
                            <a:fillRect l="-585" t="-308197" r="-203509" b="-1147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11"/>
                          <a:stretch>
                            <a:fillRect l="-100000" t="-308197" r="-102326" b="-1147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11"/>
                          <a:stretch>
                            <a:fillRect l="-201170" t="-308197" r="-2924" b="-11475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9105489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11"/>
                          <a:stretch>
                            <a:fillRect l="-585" t="-408197" r="-203509" b="-147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11"/>
                          <a:stretch>
                            <a:fillRect l="-100000" t="-408197" r="-102326" b="-147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11"/>
                          <a:stretch>
                            <a:fillRect l="-201170" t="-408197" r="-2924" b="-1475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863948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9" name="表格 38">
                <a:extLst>
                  <a:ext uri="{FF2B5EF4-FFF2-40B4-BE49-F238E27FC236}">
                    <a16:creationId xmlns:a16="http://schemas.microsoft.com/office/drawing/2014/main" id="{8FDDD913-7BAB-4CD8-8EDF-ED09686384F8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5963181" y="3323020"/>
              <a:ext cx="3131217" cy="1854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43739">
                      <a:extLst>
                        <a:ext uri="{9D8B030D-6E8A-4147-A177-3AD203B41FA5}">
                          <a16:colId xmlns:a16="http://schemas.microsoft.com/office/drawing/2014/main" val="959907168"/>
                        </a:ext>
                      </a:extLst>
                    </a:gridCol>
                    <a:gridCol w="1043739">
                      <a:extLst>
                        <a:ext uri="{9D8B030D-6E8A-4147-A177-3AD203B41FA5}">
                          <a16:colId xmlns:a16="http://schemas.microsoft.com/office/drawing/2014/main" val="1978515419"/>
                        </a:ext>
                      </a:extLst>
                    </a:gridCol>
                    <a:gridCol w="1043739">
                      <a:extLst>
                        <a:ext uri="{9D8B030D-6E8A-4147-A177-3AD203B41FA5}">
                          <a16:colId xmlns:a16="http://schemas.microsoft.com/office/drawing/2014/main" val="384609299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基本块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 dirty="0" err="1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LiveIn</a:t>
                          </a:r>
                          <a:endParaRPr lang="zh-CN" altLang="en-US" b="0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 dirty="0" err="1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LiveOut</a:t>
                          </a:r>
                          <a:endParaRPr lang="zh-CN" altLang="en-US" b="0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1962893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{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{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005304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{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{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60134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{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{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9105489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{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CN" altLang="en-US" i="1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863948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9" name="表格 38">
                <a:extLst>
                  <a:ext uri="{FF2B5EF4-FFF2-40B4-BE49-F238E27FC236}">
                    <a16:creationId xmlns:a16="http://schemas.microsoft.com/office/drawing/2014/main" id="{8FDDD913-7BAB-4CD8-8EDF-ED09686384F8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5963181" y="3323020"/>
              <a:ext cx="3131217" cy="1854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43739">
                      <a:extLst>
                        <a:ext uri="{9D8B030D-6E8A-4147-A177-3AD203B41FA5}">
                          <a16:colId xmlns:a16="http://schemas.microsoft.com/office/drawing/2014/main" val="959907168"/>
                        </a:ext>
                      </a:extLst>
                    </a:gridCol>
                    <a:gridCol w="1043739">
                      <a:extLst>
                        <a:ext uri="{9D8B030D-6E8A-4147-A177-3AD203B41FA5}">
                          <a16:colId xmlns:a16="http://schemas.microsoft.com/office/drawing/2014/main" val="1978515419"/>
                        </a:ext>
                      </a:extLst>
                    </a:gridCol>
                    <a:gridCol w="1043739">
                      <a:extLst>
                        <a:ext uri="{9D8B030D-6E8A-4147-A177-3AD203B41FA5}">
                          <a16:colId xmlns:a16="http://schemas.microsoft.com/office/drawing/2014/main" val="384609299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基本块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 dirty="0" err="1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LiveIn</a:t>
                          </a:r>
                          <a:endParaRPr lang="zh-CN" altLang="en-US" b="0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 dirty="0" err="1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LiveOut</a:t>
                          </a:r>
                          <a:endParaRPr lang="zh-CN" altLang="en-US" b="0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1962893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12"/>
                          <a:stretch>
                            <a:fillRect l="-585" t="-108197" r="-203509" b="-3131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12"/>
                          <a:stretch>
                            <a:fillRect l="-100000" t="-108197" r="-102326" b="-3131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12"/>
                          <a:stretch>
                            <a:fillRect l="-201170" t="-108197" r="-2924" b="-31311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05304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12"/>
                          <a:stretch>
                            <a:fillRect l="-585" t="-208197" r="-203509" b="-2131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12"/>
                          <a:stretch>
                            <a:fillRect l="-100000" t="-208197" r="-102326" b="-2131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12"/>
                          <a:stretch>
                            <a:fillRect l="-201170" t="-208197" r="-2924" b="-21311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0134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12"/>
                          <a:stretch>
                            <a:fillRect l="-585" t="-308197" r="-203509" b="-1131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12"/>
                          <a:stretch>
                            <a:fillRect l="-100000" t="-308197" r="-102326" b="-1131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12"/>
                          <a:stretch>
                            <a:fillRect l="-201170" t="-308197" r="-2924" b="-11311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9105489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12"/>
                          <a:stretch>
                            <a:fillRect l="-585" t="-408197" r="-203509" b="-131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12"/>
                          <a:stretch>
                            <a:fillRect l="-100000" t="-408197" r="-102326" b="-131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12"/>
                          <a:stretch>
                            <a:fillRect l="-201170" t="-408197" r="-2924" b="-1311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863948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8">
                <a:extLst>
                  <a:ext uri="{FF2B5EF4-FFF2-40B4-BE49-F238E27FC236}">
                    <a16:creationId xmlns:a16="http://schemas.microsoft.com/office/drawing/2014/main" id="{52FE51C5-0364-4C2A-9812-1ECE5AB0E1C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9511" y="3926538"/>
                <a:ext cx="5616625" cy="139127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342900" indent="-3429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>
                  <a:lnSpc>
                    <a:spcPct val="150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p"/>
                </a:pPr>
                <a:r>
                  <a:rPr lang="zh-CN" altLang="en-US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活跃变量分析的另一种用法</a:t>
                </a:r>
                <a:endParaRPr lang="en-US" altLang="zh-CN" sz="20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628650">
                  <a:lnSpc>
                    <a:spcPct val="150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sz="1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𝐿𝑖𝑣𝑒𝐼𝑛</m:t>
                    </m:r>
                    <m:d>
                      <m:dPr>
                        <m:ctrlPr>
                          <a:rPr lang="en-US" altLang="zh-CN" sz="1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sz="1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zh-CN" sz="1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={</m:t>
                    </m:r>
                    <m:r>
                      <a:rPr lang="en-US" altLang="zh-CN" sz="1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𝑏</m:t>
                    </m:r>
                    <m:r>
                      <a:rPr lang="en-US" altLang="zh-CN" sz="1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}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：变量在程序</a:t>
                </a:r>
                <a:r>
                  <a:rPr lang="zh-CN" altLang="en-US" sz="18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起始基本块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的</a:t>
                </a:r>
                <a:r>
                  <a:rPr lang="zh-CN" altLang="en-US" sz="18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入口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处是</a:t>
                </a:r>
                <a:r>
                  <a:rPr lang="zh-CN" altLang="en-US" sz="18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活跃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的，则变量可能在定值之前被引用。</a:t>
                </a:r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8" name="TextBox 8">
                <a:extLst>
                  <a:ext uri="{FF2B5EF4-FFF2-40B4-BE49-F238E27FC236}">
                    <a16:creationId xmlns:a16="http://schemas.microsoft.com/office/drawing/2014/main" id="{52FE51C5-0364-4C2A-9812-1ECE5AB0E1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9511" y="3926538"/>
                <a:ext cx="5616625" cy="1391278"/>
              </a:xfrm>
              <a:prstGeom prst="rect">
                <a:avLst/>
              </a:prstGeom>
              <a:blipFill>
                <a:blip r:embed="rId13"/>
                <a:stretch>
                  <a:fillRect l="-976" r="-868" b="-6140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578746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557521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10.4.1 </a:t>
            </a:r>
            <a:r>
              <a:rPr lang="zh-CN" altLang="en-US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任意路径数据流分析</a:t>
            </a: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>
          <a:xfrm>
            <a:off x="6457950" y="6448251"/>
            <a:ext cx="2057400" cy="365125"/>
          </a:xfrm>
        </p:spPr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68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35496" y="35913"/>
            <a:ext cx="29819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10.4.1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任意路径数据流分析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8">
                <a:extLst>
                  <a:ext uri="{FF2B5EF4-FFF2-40B4-BE49-F238E27FC236}">
                    <a16:creationId xmlns:a16="http://schemas.microsoft.com/office/drawing/2014/main" id="{ECB86573-B566-4841-8631-61BE1219B24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9511" y="1118226"/>
                <a:ext cx="8856979" cy="285013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342900" indent="-3429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>
                  <a:lnSpc>
                    <a:spcPct val="150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p"/>
                </a:pPr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如果规定流图只有一个</a:t>
                </a:r>
                <a:r>
                  <a:rPr lang="zh-CN" altLang="en-US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唯一的开始结点</a:t>
                </a:r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（无前驱），并且有</a:t>
                </a:r>
                <a:r>
                  <a:rPr lang="zh-CN" altLang="en-US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一个或多个结束结点</a:t>
                </a:r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（无后继），则数据流方程是</a:t>
                </a:r>
                <a:r>
                  <a:rPr lang="zh-CN" altLang="en-US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可解</a:t>
                </a:r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的。</a:t>
                </a:r>
                <a:endParaRPr lang="en-US" altLang="zh-CN" sz="20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628650">
                  <a:lnSpc>
                    <a:spcPct val="150000"/>
                  </a:lnSpc>
                  <a:spcBef>
                    <a:spcPct val="20000"/>
                  </a:spcBef>
                  <a:buFont typeface="Wingdings" panose="05000000000000000000" pitchFamily="2" charset="2"/>
                  <a:buChar char="Ø"/>
                </a:pP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从基本块所产生的值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𝐿𝑖𝑣𝑒𝑈𝑠𝑒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开始；</a:t>
                </a:r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628650">
                  <a:lnSpc>
                    <a:spcPct val="150000"/>
                  </a:lnSpc>
                  <a:spcBef>
                    <a:spcPct val="20000"/>
                  </a:spcBef>
                  <a:buFont typeface="Wingdings" panose="05000000000000000000" pitchFamily="2" charset="2"/>
                  <a:buChar char="Ø"/>
                </a:pP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这些值</a:t>
                </a:r>
                <a:r>
                  <a:rPr lang="zh-CN" altLang="en-US" sz="18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反向传播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；</a:t>
                </a:r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628650">
                  <a:lnSpc>
                    <a:spcPct val="150000"/>
                  </a:lnSpc>
                  <a:spcBef>
                    <a:spcPct val="20000"/>
                  </a:spcBef>
                  <a:buFont typeface="Wingdings" panose="05000000000000000000" pitchFamily="2" charset="2"/>
                  <a:buChar char="Ø"/>
                </a:pP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除掉基本块内死了的值（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𝐷𝑒𝑓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）；</a:t>
                </a:r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628650">
                  <a:lnSpc>
                    <a:spcPct val="150000"/>
                  </a:lnSpc>
                  <a:spcBef>
                    <a:spcPct val="20000"/>
                  </a:spcBef>
                  <a:buFont typeface="Wingdings" panose="05000000000000000000" pitchFamily="2" charset="2"/>
                  <a:buChar char="Ø"/>
                </a:pP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一直迭代直到求出所有集合。</a:t>
                </a:r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TextBox 8">
                <a:extLst>
                  <a:ext uri="{FF2B5EF4-FFF2-40B4-BE49-F238E27FC236}">
                    <a16:creationId xmlns:a16="http://schemas.microsoft.com/office/drawing/2014/main" id="{ECB86573-B566-4841-8631-61BE1219B2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9511" y="1118226"/>
                <a:ext cx="8856979" cy="2850139"/>
              </a:xfrm>
              <a:prstGeom prst="rect">
                <a:avLst/>
              </a:prstGeom>
              <a:blipFill>
                <a:blip r:embed="rId3"/>
                <a:stretch>
                  <a:fillRect l="-619" b="-2350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900261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557521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10.4.1 </a:t>
            </a:r>
            <a:r>
              <a:rPr lang="zh-CN" altLang="en-US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任意路径数据流分析</a:t>
            </a: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>
          <a:xfrm>
            <a:off x="6457950" y="6448251"/>
            <a:ext cx="2057400" cy="365125"/>
          </a:xfrm>
        </p:spPr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69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35496" y="35913"/>
            <a:ext cx="29819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10.4.1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任意路径数据流分析</a:t>
            </a:r>
          </a:p>
        </p:txBody>
      </p:sp>
      <p:sp>
        <p:nvSpPr>
          <p:cNvPr id="6" name="TextBox 8">
            <a:extLst>
              <a:ext uri="{FF2B5EF4-FFF2-40B4-BE49-F238E27FC236}">
                <a16:creationId xmlns:a16="http://schemas.microsoft.com/office/drawing/2014/main" id="{ECB86573-B566-4841-8631-61BE1219B2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511" y="1052736"/>
            <a:ext cx="6408713" cy="499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0" indent="0">
              <a:lnSpc>
                <a:spcPct val="150000"/>
              </a:lnSpc>
              <a:spcBef>
                <a:spcPct val="20000"/>
              </a:spcBef>
              <a:buClrTx/>
            </a:pPr>
            <a:r>
              <a:rPr lang="en-US" altLang="zh-CN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【</a:t>
            </a:r>
            <a:r>
              <a:rPr lang="zh-CN" altLang="en-US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例</a:t>
            </a:r>
            <a:r>
              <a:rPr lang="en-US" altLang="zh-CN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10.18】</a:t>
            </a:r>
            <a:r>
              <a:rPr lang="zh-CN" altLang="en-US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数据流问题的解不唯一</a:t>
            </a:r>
            <a:endParaRPr lang="en-US" altLang="zh-CN" sz="20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9" name="表格 38">
                <a:extLst>
                  <a:ext uri="{FF2B5EF4-FFF2-40B4-BE49-F238E27FC236}">
                    <a16:creationId xmlns:a16="http://schemas.microsoft.com/office/drawing/2014/main" id="{8FDDD913-7BAB-4CD8-8EDF-ED09686384F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64464516"/>
                  </p:ext>
                </p:extLst>
              </p:nvPr>
            </p:nvGraphicFramePr>
            <p:xfrm>
              <a:off x="3009502" y="3931795"/>
              <a:ext cx="3423315" cy="1854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41105">
                      <a:extLst>
                        <a:ext uri="{9D8B030D-6E8A-4147-A177-3AD203B41FA5}">
                          <a16:colId xmlns:a16="http://schemas.microsoft.com/office/drawing/2014/main" val="959907168"/>
                        </a:ext>
                      </a:extLst>
                    </a:gridCol>
                    <a:gridCol w="1141105">
                      <a:extLst>
                        <a:ext uri="{9D8B030D-6E8A-4147-A177-3AD203B41FA5}">
                          <a16:colId xmlns:a16="http://schemas.microsoft.com/office/drawing/2014/main" val="1978515419"/>
                        </a:ext>
                      </a:extLst>
                    </a:gridCol>
                    <a:gridCol w="1141105">
                      <a:extLst>
                        <a:ext uri="{9D8B030D-6E8A-4147-A177-3AD203B41FA5}">
                          <a16:colId xmlns:a16="http://schemas.microsoft.com/office/drawing/2014/main" val="384609299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基本块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 dirty="0" err="1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LiveIn</a:t>
                          </a:r>
                          <a:endParaRPr lang="zh-CN" altLang="en-US" b="0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 dirty="0" err="1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LiveOut</a:t>
                          </a:r>
                          <a:endParaRPr lang="zh-CN" altLang="en-US" b="0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1962893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{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{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005304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{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{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60134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{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{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9105489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{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CN" altLang="en-US" i="1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863948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9" name="表格 38">
                <a:extLst>
                  <a:ext uri="{FF2B5EF4-FFF2-40B4-BE49-F238E27FC236}">
                    <a16:creationId xmlns:a16="http://schemas.microsoft.com/office/drawing/2014/main" id="{8FDDD913-7BAB-4CD8-8EDF-ED09686384F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64464516"/>
                  </p:ext>
                </p:extLst>
              </p:nvPr>
            </p:nvGraphicFramePr>
            <p:xfrm>
              <a:off x="3009502" y="3931795"/>
              <a:ext cx="3423315" cy="1854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41105">
                      <a:extLst>
                        <a:ext uri="{9D8B030D-6E8A-4147-A177-3AD203B41FA5}">
                          <a16:colId xmlns:a16="http://schemas.microsoft.com/office/drawing/2014/main" val="959907168"/>
                        </a:ext>
                      </a:extLst>
                    </a:gridCol>
                    <a:gridCol w="1141105">
                      <a:extLst>
                        <a:ext uri="{9D8B030D-6E8A-4147-A177-3AD203B41FA5}">
                          <a16:colId xmlns:a16="http://schemas.microsoft.com/office/drawing/2014/main" val="1978515419"/>
                        </a:ext>
                      </a:extLst>
                    </a:gridCol>
                    <a:gridCol w="1141105">
                      <a:extLst>
                        <a:ext uri="{9D8B030D-6E8A-4147-A177-3AD203B41FA5}">
                          <a16:colId xmlns:a16="http://schemas.microsoft.com/office/drawing/2014/main" val="384609299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基本块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 dirty="0" err="1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LiveIn</a:t>
                          </a:r>
                          <a:endParaRPr lang="zh-CN" altLang="en-US" b="0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 dirty="0" err="1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LiveOut</a:t>
                          </a:r>
                          <a:endParaRPr lang="zh-CN" altLang="en-US" b="0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1962893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532" t="-108197" r="-201596" b="-3147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101070" t="-108197" r="-102674" b="-3147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200000" t="-108197" r="-2128" b="-31475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05304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532" t="-204839" r="-201596" b="-2096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101070" t="-204839" r="-102674" b="-2096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200000" t="-204839" r="-2128" b="-20967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0134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532" t="-309836" r="-201596" b="-1131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101070" t="-309836" r="-102674" b="-1131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200000" t="-309836" r="-2128" b="-11311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9105489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532" t="-409836" r="-201596" b="-131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101070" t="-409836" r="-102674" b="-131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200000" t="-409836" r="-2128" b="-1311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8639486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23" name="组合 22">
            <a:extLst>
              <a:ext uri="{FF2B5EF4-FFF2-40B4-BE49-F238E27FC236}">
                <a16:creationId xmlns:a16="http://schemas.microsoft.com/office/drawing/2014/main" id="{FEA615A1-E59D-4E46-9982-F6AA365113DB}"/>
              </a:ext>
            </a:extLst>
          </p:cNvPr>
          <p:cNvGrpSpPr/>
          <p:nvPr/>
        </p:nvGrpSpPr>
        <p:grpSpPr>
          <a:xfrm>
            <a:off x="1281310" y="1715987"/>
            <a:ext cx="6535816" cy="1623123"/>
            <a:chOff x="1281310" y="1715987"/>
            <a:chExt cx="6535816" cy="162312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矩形 10">
                  <a:extLst>
                    <a:ext uri="{FF2B5EF4-FFF2-40B4-BE49-F238E27FC236}">
                      <a16:creationId xmlns:a16="http://schemas.microsoft.com/office/drawing/2014/main" id="{D4587A48-0178-48AB-81AD-D47048F54F29}"/>
                    </a:ext>
                  </a:extLst>
                </p:cNvPr>
                <p:cNvSpPr/>
                <p:nvPr/>
              </p:nvSpPr>
              <p:spPr bwMode="auto">
                <a:xfrm>
                  <a:off x="1605346" y="2112433"/>
                  <a:ext cx="1080120" cy="559688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rtlCol="0" anchor="ctr"/>
                <a:lstStyle/>
                <a:p>
                  <a:pPr eaLnBrk="1" hangingPunct="1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b="0" i="1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1" name="矩形 10">
                  <a:extLst>
                    <a:ext uri="{FF2B5EF4-FFF2-40B4-BE49-F238E27FC236}">
                      <a16:creationId xmlns:a16="http://schemas.microsoft.com/office/drawing/2014/main" id="{D4587A48-0178-48AB-81AD-D47048F54F2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605346" y="2112433"/>
                  <a:ext cx="1080120" cy="559688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" name="直接箭头连接符 14">
              <a:extLst>
                <a:ext uri="{FF2B5EF4-FFF2-40B4-BE49-F238E27FC236}">
                  <a16:creationId xmlns:a16="http://schemas.microsoft.com/office/drawing/2014/main" id="{701B7573-2F18-46E0-B870-FA8CD5979809}"/>
                </a:ext>
              </a:extLst>
            </p:cNvPr>
            <p:cNvCxnSpPr>
              <a:cxnSpLocks/>
              <a:stCxn id="11" idx="3"/>
              <a:endCxn id="31" idx="1"/>
            </p:cNvCxnSpPr>
            <p:nvPr/>
          </p:nvCxnSpPr>
          <p:spPr>
            <a:xfrm>
              <a:off x="2685466" y="2392277"/>
              <a:ext cx="511219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矩形 25">
                  <a:extLst>
                    <a:ext uri="{FF2B5EF4-FFF2-40B4-BE49-F238E27FC236}">
                      <a16:creationId xmlns:a16="http://schemas.microsoft.com/office/drawing/2014/main" id="{A3E6A833-4C2D-434E-8B17-8F87553ADAE3}"/>
                    </a:ext>
                  </a:extLst>
                </p:cNvPr>
                <p:cNvSpPr/>
                <p:nvPr/>
              </p:nvSpPr>
              <p:spPr>
                <a:xfrm>
                  <a:off x="1316564" y="1715987"/>
                  <a:ext cx="1728192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𝐷𝑒𝑓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)=</m:t>
                        </m:r>
                        <m:r>
                          <a:rPr lang="zh-CN" alt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6" name="矩形 25">
                  <a:extLst>
                    <a:ext uri="{FF2B5EF4-FFF2-40B4-BE49-F238E27FC236}">
                      <a16:creationId xmlns:a16="http://schemas.microsoft.com/office/drawing/2014/main" id="{A3E6A833-4C2D-434E-8B17-8F87553ADAE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16564" y="1715987"/>
                  <a:ext cx="1728192" cy="369332"/>
                </a:xfrm>
                <a:prstGeom prst="rect">
                  <a:avLst/>
                </a:prstGeom>
                <a:blipFill>
                  <a:blip r:embed="rId5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矩形 30">
                  <a:extLst>
                    <a:ext uri="{FF2B5EF4-FFF2-40B4-BE49-F238E27FC236}">
                      <a16:creationId xmlns:a16="http://schemas.microsoft.com/office/drawing/2014/main" id="{49CD2EC6-A2D0-41EF-B008-8FE8096ECC30}"/>
                    </a:ext>
                  </a:extLst>
                </p:cNvPr>
                <p:cNvSpPr/>
                <p:nvPr/>
              </p:nvSpPr>
              <p:spPr bwMode="auto">
                <a:xfrm>
                  <a:off x="3196685" y="2112433"/>
                  <a:ext cx="1080120" cy="559688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rtlCol="0" anchor="ctr"/>
                <a:lstStyle/>
                <a:p>
                  <a:pPr eaLnBrk="1" hangingPunct="1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b="0" i="1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31" name="矩形 30">
                  <a:extLst>
                    <a:ext uri="{FF2B5EF4-FFF2-40B4-BE49-F238E27FC236}">
                      <a16:creationId xmlns:a16="http://schemas.microsoft.com/office/drawing/2014/main" id="{49CD2EC6-A2D0-41EF-B008-8FE8096ECC3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196685" y="2112433"/>
                  <a:ext cx="1080120" cy="559688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矩形 39">
                  <a:extLst>
                    <a:ext uri="{FF2B5EF4-FFF2-40B4-BE49-F238E27FC236}">
                      <a16:creationId xmlns:a16="http://schemas.microsoft.com/office/drawing/2014/main" id="{13B2FEC8-583A-46C8-8DA8-DD1ABB4DA763}"/>
                    </a:ext>
                  </a:extLst>
                </p:cNvPr>
                <p:cNvSpPr/>
                <p:nvPr/>
              </p:nvSpPr>
              <p:spPr bwMode="auto">
                <a:xfrm>
                  <a:off x="4788024" y="2112433"/>
                  <a:ext cx="1080120" cy="559688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rtlCol="0" anchor="ctr"/>
                <a:lstStyle/>
                <a:p>
                  <a:pPr eaLnBrk="1" hangingPunct="1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CN" altLang="en-US" b="0" i="1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40" name="矩形 39">
                  <a:extLst>
                    <a:ext uri="{FF2B5EF4-FFF2-40B4-BE49-F238E27FC236}">
                      <a16:creationId xmlns:a16="http://schemas.microsoft.com/office/drawing/2014/main" id="{13B2FEC8-583A-46C8-8DA8-DD1ABB4DA76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788024" y="2112433"/>
                  <a:ext cx="1080120" cy="559688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矩形 40">
                  <a:extLst>
                    <a:ext uri="{FF2B5EF4-FFF2-40B4-BE49-F238E27FC236}">
                      <a16:creationId xmlns:a16="http://schemas.microsoft.com/office/drawing/2014/main" id="{6ACB84D0-A990-4D61-8974-6D1C1D2AF0A0}"/>
                    </a:ext>
                  </a:extLst>
                </p:cNvPr>
                <p:cNvSpPr/>
                <p:nvPr/>
              </p:nvSpPr>
              <p:spPr bwMode="auto">
                <a:xfrm>
                  <a:off x="6379364" y="2112433"/>
                  <a:ext cx="1080120" cy="559688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rtlCol="0" anchor="ctr"/>
                <a:lstStyle/>
                <a:p>
                  <a:pPr eaLnBrk="1" hangingPunct="1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zh-CN" altLang="en-US" b="0" i="1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41" name="矩形 40">
                  <a:extLst>
                    <a:ext uri="{FF2B5EF4-FFF2-40B4-BE49-F238E27FC236}">
                      <a16:creationId xmlns:a16="http://schemas.microsoft.com/office/drawing/2014/main" id="{6ACB84D0-A990-4D61-8974-6D1C1D2AF0A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6379364" y="2112433"/>
                  <a:ext cx="1080120" cy="559688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2" name="直接箭头连接符 41">
              <a:extLst>
                <a:ext uri="{FF2B5EF4-FFF2-40B4-BE49-F238E27FC236}">
                  <a16:creationId xmlns:a16="http://schemas.microsoft.com/office/drawing/2014/main" id="{146154F5-8281-445B-B1CE-037F28731EF2}"/>
                </a:ext>
              </a:extLst>
            </p:cNvPr>
            <p:cNvCxnSpPr>
              <a:cxnSpLocks/>
            </p:cNvCxnSpPr>
            <p:nvPr/>
          </p:nvCxnSpPr>
          <p:spPr>
            <a:xfrm>
              <a:off x="4276805" y="2276872"/>
              <a:ext cx="511219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箭头连接符 42">
              <a:extLst>
                <a:ext uri="{FF2B5EF4-FFF2-40B4-BE49-F238E27FC236}">
                  <a16:creationId xmlns:a16="http://schemas.microsoft.com/office/drawing/2014/main" id="{07E6416F-43F2-48B4-B7CA-F060BC0E5B1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76804" y="2564904"/>
              <a:ext cx="51122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箭头连接符 43">
              <a:extLst>
                <a:ext uri="{FF2B5EF4-FFF2-40B4-BE49-F238E27FC236}">
                  <a16:creationId xmlns:a16="http://schemas.microsoft.com/office/drawing/2014/main" id="{26A1DC3E-7268-4205-A16E-7C2DF426DD45}"/>
                </a:ext>
              </a:extLst>
            </p:cNvPr>
            <p:cNvCxnSpPr>
              <a:cxnSpLocks/>
              <a:stCxn id="40" idx="3"/>
              <a:endCxn id="41" idx="1"/>
            </p:cNvCxnSpPr>
            <p:nvPr/>
          </p:nvCxnSpPr>
          <p:spPr>
            <a:xfrm>
              <a:off x="5868144" y="2392277"/>
              <a:ext cx="51122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矩形 44">
                  <a:extLst>
                    <a:ext uri="{FF2B5EF4-FFF2-40B4-BE49-F238E27FC236}">
                      <a16:creationId xmlns:a16="http://schemas.microsoft.com/office/drawing/2014/main" id="{1DFF3080-764F-47D2-A64A-63BD076AB021}"/>
                    </a:ext>
                  </a:extLst>
                </p:cNvPr>
                <p:cNvSpPr/>
                <p:nvPr/>
              </p:nvSpPr>
              <p:spPr>
                <a:xfrm>
                  <a:off x="2896152" y="1715987"/>
                  <a:ext cx="1728192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𝐷𝑒𝑓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)=</m:t>
                        </m:r>
                        <m:r>
                          <a:rPr lang="zh-CN" alt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5" name="矩形 44">
                  <a:extLst>
                    <a:ext uri="{FF2B5EF4-FFF2-40B4-BE49-F238E27FC236}">
                      <a16:creationId xmlns:a16="http://schemas.microsoft.com/office/drawing/2014/main" id="{1DFF3080-764F-47D2-A64A-63BD076AB02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96152" y="1715987"/>
                  <a:ext cx="1728192" cy="369332"/>
                </a:xfrm>
                <a:prstGeom prst="rect">
                  <a:avLst/>
                </a:prstGeom>
                <a:blipFill>
                  <a:blip r:embed="rId9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矩形 45">
                  <a:extLst>
                    <a:ext uri="{FF2B5EF4-FFF2-40B4-BE49-F238E27FC236}">
                      <a16:creationId xmlns:a16="http://schemas.microsoft.com/office/drawing/2014/main" id="{142B2F79-2E11-488D-8C3A-FEDA09C539F8}"/>
                    </a:ext>
                  </a:extLst>
                </p:cNvPr>
                <p:cNvSpPr/>
                <p:nvPr/>
              </p:nvSpPr>
              <p:spPr>
                <a:xfrm>
                  <a:off x="4475740" y="1715987"/>
                  <a:ext cx="1728192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𝐷𝑒𝑓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)=</m:t>
                        </m:r>
                        <m:r>
                          <a:rPr lang="zh-CN" alt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6" name="矩形 45">
                  <a:extLst>
                    <a:ext uri="{FF2B5EF4-FFF2-40B4-BE49-F238E27FC236}">
                      <a16:creationId xmlns:a16="http://schemas.microsoft.com/office/drawing/2014/main" id="{142B2F79-2E11-488D-8C3A-FEDA09C539F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75740" y="1715987"/>
                  <a:ext cx="1728192" cy="369332"/>
                </a:xfrm>
                <a:prstGeom prst="rect">
                  <a:avLst/>
                </a:prstGeom>
                <a:blipFill>
                  <a:blip r:embed="rId10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矩形 46">
                  <a:extLst>
                    <a:ext uri="{FF2B5EF4-FFF2-40B4-BE49-F238E27FC236}">
                      <a16:creationId xmlns:a16="http://schemas.microsoft.com/office/drawing/2014/main" id="{51350EE3-DC92-4663-A3EC-F97A212C7D76}"/>
                    </a:ext>
                  </a:extLst>
                </p:cNvPr>
                <p:cNvSpPr/>
                <p:nvPr/>
              </p:nvSpPr>
              <p:spPr>
                <a:xfrm>
                  <a:off x="6055328" y="1715987"/>
                  <a:ext cx="1728192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𝐷𝑒𝑓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)=</m:t>
                        </m:r>
                        <m:r>
                          <a:rPr lang="zh-CN" alt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7" name="矩形 46">
                  <a:extLst>
                    <a:ext uri="{FF2B5EF4-FFF2-40B4-BE49-F238E27FC236}">
                      <a16:creationId xmlns:a16="http://schemas.microsoft.com/office/drawing/2014/main" id="{51350EE3-DC92-4663-A3EC-F97A212C7D7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55328" y="1715987"/>
                  <a:ext cx="1728192" cy="369332"/>
                </a:xfrm>
                <a:prstGeom prst="rect">
                  <a:avLst/>
                </a:prstGeom>
                <a:blipFill>
                  <a:blip r:embed="rId11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矩形 47">
                  <a:extLst>
                    <a:ext uri="{FF2B5EF4-FFF2-40B4-BE49-F238E27FC236}">
                      <a16:creationId xmlns:a16="http://schemas.microsoft.com/office/drawing/2014/main" id="{2077040E-95EE-45B0-BA65-8C9262B5ADDA}"/>
                    </a:ext>
                  </a:extLst>
                </p:cNvPr>
                <p:cNvSpPr/>
                <p:nvPr/>
              </p:nvSpPr>
              <p:spPr>
                <a:xfrm>
                  <a:off x="1281310" y="2699127"/>
                  <a:ext cx="1728192" cy="639983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𝐿𝑖𝑣𝑒𝑈𝑠𝑒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)=</m:t>
                        </m:r>
                        <m:r>
                          <a:rPr lang="zh-CN" alt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8" name="矩形 47">
                  <a:extLst>
                    <a:ext uri="{FF2B5EF4-FFF2-40B4-BE49-F238E27FC236}">
                      <a16:creationId xmlns:a16="http://schemas.microsoft.com/office/drawing/2014/main" id="{2077040E-95EE-45B0-BA65-8C9262B5ADD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81310" y="2699127"/>
                  <a:ext cx="1728192" cy="639983"/>
                </a:xfrm>
                <a:prstGeom prst="rect">
                  <a:avLst/>
                </a:prstGeom>
                <a:blipFill>
                  <a:blip r:embed="rId12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矩形 48">
                  <a:extLst>
                    <a:ext uri="{FF2B5EF4-FFF2-40B4-BE49-F238E27FC236}">
                      <a16:creationId xmlns:a16="http://schemas.microsoft.com/office/drawing/2014/main" id="{09412385-F9C4-4D1F-B9C1-F3E918BEF6CD}"/>
                    </a:ext>
                  </a:extLst>
                </p:cNvPr>
                <p:cNvSpPr/>
                <p:nvPr/>
              </p:nvSpPr>
              <p:spPr>
                <a:xfrm>
                  <a:off x="2883851" y="2699127"/>
                  <a:ext cx="1728192" cy="639983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𝐿𝑖𝑣𝑒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𝑈𝑠𝑒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)=</m:t>
                        </m:r>
                        <m:r>
                          <a:rPr lang="zh-CN" alt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9" name="矩形 48">
                  <a:extLst>
                    <a:ext uri="{FF2B5EF4-FFF2-40B4-BE49-F238E27FC236}">
                      <a16:creationId xmlns:a16="http://schemas.microsoft.com/office/drawing/2014/main" id="{09412385-F9C4-4D1F-B9C1-F3E918BEF6C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83851" y="2699127"/>
                  <a:ext cx="1728192" cy="639983"/>
                </a:xfrm>
                <a:prstGeom prst="rect">
                  <a:avLst/>
                </a:prstGeom>
                <a:blipFill>
                  <a:blip r:embed="rId13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矩形 49">
                  <a:extLst>
                    <a:ext uri="{FF2B5EF4-FFF2-40B4-BE49-F238E27FC236}">
                      <a16:creationId xmlns:a16="http://schemas.microsoft.com/office/drawing/2014/main" id="{F2E7409B-A2B5-4929-9546-3EA50742EB9B}"/>
                    </a:ext>
                  </a:extLst>
                </p:cNvPr>
                <p:cNvSpPr/>
                <p:nvPr/>
              </p:nvSpPr>
              <p:spPr>
                <a:xfrm>
                  <a:off x="4486392" y="2699127"/>
                  <a:ext cx="1728192" cy="639983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𝐿𝑖𝑣𝑒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𝑈𝑠𝑒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)=</m:t>
                        </m:r>
                        <m:r>
                          <a:rPr lang="zh-CN" alt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50" name="矩形 49">
                  <a:extLst>
                    <a:ext uri="{FF2B5EF4-FFF2-40B4-BE49-F238E27FC236}">
                      <a16:creationId xmlns:a16="http://schemas.microsoft.com/office/drawing/2014/main" id="{F2E7409B-A2B5-4929-9546-3EA50742EB9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86392" y="2699127"/>
                  <a:ext cx="1728192" cy="639983"/>
                </a:xfrm>
                <a:prstGeom prst="rect">
                  <a:avLst/>
                </a:prstGeom>
                <a:blipFill>
                  <a:blip r:embed="rId14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矩形 50">
                  <a:extLst>
                    <a:ext uri="{FF2B5EF4-FFF2-40B4-BE49-F238E27FC236}">
                      <a16:creationId xmlns:a16="http://schemas.microsoft.com/office/drawing/2014/main" id="{DCB5EA24-8190-47F3-8AFE-1184B7394F06}"/>
                    </a:ext>
                  </a:extLst>
                </p:cNvPr>
                <p:cNvSpPr/>
                <p:nvPr/>
              </p:nvSpPr>
              <p:spPr>
                <a:xfrm>
                  <a:off x="6088934" y="2699127"/>
                  <a:ext cx="1728192" cy="639983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𝐿𝑖𝑣𝑒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𝑈𝑠𝑒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)={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}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51" name="矩形 50">
                  <a:extLst>
                    <a:ext uri="{FF2B5EF4-FFF2-40B4-BE49-F238E27FC236}">
                      <a16:creationId xmlns:a16="http://schemas.microsoft.com/office/drawing/2014/main" id="{DCB5EA24-8190-47F3-8AFE-1184B7394F0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88934" y="2699127"/>
                  <a:ext cx="1728192" cy="639983"/>
                </a:xfrm>
                <a:prstGeom prst="rect">
                  <a:avLst/>
                </a:prstGeom>
                <a:blipFill>
                  <a:blip r:embed="rId15"/>
                  <a:stretch>
                    <a:fillRect b="-857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8">
                <a:extLst>
                  <a:ext uri="{FF2B5EF4-FFF2-40B4-BE49-F238E27FC236}">
                    <a16:creationId xmlns:a16="http://schemas.microsoft.com/office/drawing/2014/main" id="{2951F90C-9342-4A21-9D95-B627EF0ACBA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9511" y="3270285"/>
                <a:ext cx="8208913" cy="4991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342900" indent="-3429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>
                  <a:lnSpc>
                    <a:spcPct val="150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p"/>
                </a:pPr>
                <a:r>
                  <a:rPr lang="zh-CN" altLang="en-US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一个明显的解</a:t>
                </a:r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：</a:t>
                </a:r>
                <a:r>
                  <a:rPr lang="en-US" altLang="zh-CN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>
                            <a:latin typeface="Cambria Math" panose="02040503050406030204" pitchFamily="18" charset="0"/>
                          </a:rPr>
                          <m:t>𝐿𝑖𝑣𝑒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𝐼𝑛</m:t>
                        </m:r>
                        <m:r>
                          <a:rPr lang="en-US" altLang="zh-CN" sz="2000" b="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000" b="0" i="1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altLang="zh-CN" sz="20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2" name="TextBox 8">
                <a:extLst>
                  <a:ext uri="{FF2B5EF4-FFF2-40B4-BE49-F238E27FC236}">
                    <a16:creationId xmlns:a16="http://schemas.microsoft.com/office/drawing/2014/main" id="{2951F90C-9342-4A21-9D95-B627EF0ACB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9511" y="3270285"/>
                <a:ext cx="8208913" cy="499111"/>
              </a:xfrm>
              <a:prstGeom prst="rect">
                <a:avLst/>
              </a:prstGeom>
              <a:blipFill>
                <a:blip r:embed="rId16"/>
                <a:stretch>
                  <a:fillRect l="-668" b="-20732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TextBox 8">
            <a:extLst>
              <a:ext uri="{FF2B5EF4-FFF2-40B4-BE49-F238E27FC236}">
                <a16:creationId xmlns:a16="http://schemas.microsoft.com/office/drawing/2014/main" id="{D7C335E0-B9FA-4DB5-9EE0-3F446244F9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511" y="3769396"/>
            <a:ext cx="8208913" cy="499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zh-CN" altLang="en-US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一个不太合理的解</a:t>
            </a:r>
            <a:endParaRPr lang="en-US" altLang="zh-CN" sz="20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1623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5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557521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10.1 </a:t>
            </a:r>
            <a:r>
              <a:rPr lang="zh-CN" altLang="en-US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概述</a:t>
            </a: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7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35496" y="35913"/>
            <a:ext cx="1175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10.1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概述</a:t>
            </a:r>
          </a:p>
        </p:txBody>
      </p:sp>
      <p:sp>
        <p:nvSpPr>
          <p:cNvPr id="21" name="TextBox 8">
            <a:extLst>
              <a:ext uri="{FF2B5EF4-FFF2-40B4-BE49-F238E27FC236}">
                <a16:creationId xmlns:a16="http://schemas.microsoft.com/office/drawing/2014/main" id="{FE651543-4445-4A4A-AE9D-9207533EDD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1330" y="1124744"/>
            <a:ext cx="8856984" cy="499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0" indent="0">
              <a:lnSpc>
                <a:spcPct val="150000"/>
              </a:lnSpc>
              <a:spcBef>
                <a:spcPct val="20000"/>
              </a:spcBef>
              <a:buClrTx/>
            </a:pPr>
            <a:r>
              <a:rPr lang="en-US" altLang="zh-CN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【</a:t>
            </a:r>
            <a:r>
              <a:rPr lang="zh-CN" altLang="en-US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例</a:t>
            </a:r>
            <a:r>
              <a:rPr lang="en-US" altLang="zh-CN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10.1】</a:t>
            </a:r>
            <a:r>
              <a:rPr lang="zh-CN" altLang="en-US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真 </a:t>
            </a:r>
            <a:r>
              <a:rPr lang="en-US" altLang="zh-CN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• </a:t>
            </a:r>
            <a:r>
              <a:rPr lang="zh-CN" altLang="en-US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快排</a:t>
            </a:r>
            <a:endParaRPr lang="zh-CN" altLang="en-US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DD0F85FF-3E3F-4A50-93D2-4B7C9E88EB88}"/>
              </a:ext>
            </a:extLst>
          </p:cNvPr>
          <p:cNvSpPr/>
          <p:nvPr/>
        </p:nvSpPr>
        <p:spPr bwMode="auto">
          <a:xfrm>
            <a:off x="1297310" y="2050213"/>
            <a:ext cx="648072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rtlCol="0" anchor="ctr"/>
          <a:lstStyle/>
          <a:p>
            <a:pPr algn="ctr" eaLnBrk="1" hangingPunct="1"/>
            <a:r>
              <a:rPr lang="en-US" altLang="zh-CN" b="0" dirty="0">
                <a:latin typeface="Cambria Math" panose="02040503050406030204" pitchFamily="18" charset="0"/>
              </a:rPr>
              <a:t>20</a:t>
            </a:r>
            <a:endParaRPr lang="zh-CN" altLang="en-US" b="0" dirty="0">
              <a:latin typeface="Cambria Math" panose="02040503050406030204" pitchFamily="18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9139C19-659F-4B19-B288-DBAD1C51ADD3}"/>
              </a:ext>
            </a:extLst>
          </p:cNvPr>
          <p:cNvSpPr/>
          <p:nvPr/>
        </p:nvSpPr>
        <p:spPr bwMode="auto">
          <a:xfrm>
            <a:off x="1945382" y="2050213"/>
            <a:ext cx="648072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rtlCol="0" anchor="ctr"/>
          <a:lstStyle/>
          <a:p>
            <a:pPr algn="ctr" eaLnBrk="1" hangingPunct="1"/>
            <a:r>
              <a:rPr lang="en-US" altLang="zh-CN" b="0" dirty="0">
                <a:latin typeface="Cambria Math" panose="02040503050406030204" pitchFamily="18" charset="0"/>
              </a:rPr>
              <a:t>7</a:t>
            </a:r>
            <a:endParaRPr lang="zh-CN" altLang="en-US" b="0" dirty="0">
              <a:latin typeface="Cambria Math" panose="02040503050406030204" pitchFamily="18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1658872B-3A22-4C9E-A7FB-A41C3E1DCCC6}"/>
              </a:ext>
            </a:extLst>
          </p:cNvPr>
          <p:cNvSpPr/>
          <p:nvPr/>
        </p:nvSpPr>
        <p:spPr bwMode="auto">
          <a:xfrm>
            <a:off x="2593454" y="2050213"/>
            <a:ext cx="648072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rtlCol="0" anchor="ctr"/>
          <a:lstStyle/>
          <a:p>
            <a:pPr algn="ctr" eaLnBrk="1" hangingPunct="1"/>
            <a:r>
              <a:rPr lang="en-US" altLang="zh-CN" b="0" dirty="0">
                <a:latin typeface="Cambria Math" panose="02040503050406030204" pitchFamily="18" charset="0"/>
              </a:rPr>
              <a:t>55</a:t>
            </a:r>
            <a:endParaRPr lang="zh-CN" altLang="en-US" b="0" dirty="0">
              <a:latin typeface="Cambria Math" panose="02040503050406030204" pitchFamily="18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2876A2BE-7340-41A0-BEB0-949D7E08E612}"/>
              </a:ext>
            </a:extLst>
          </p:cNvPr>
          <p:cNvSpPr/>
          <p:nvPr/>
        </p:nvSpPr>
        <p:spPr bwMode="auto">
          <a:xfrm>
            <a:off x="3241526" y="2050213"/>
            <a:ext cx="648072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rtlCol="0" anchor="ctr"/>
          <a:lstStyle/>
          <a:p>
            <a:pPr algn="ctr" eaLnBrk="1" hangingPunct="1"/>
            <a:r>
              <a:rPr lang="en-US" altLang="zh-CN" b="0" dirty="0">
                <a:latin typeface="Cambria Math" panose="02040503050406030204" pitchFamily="18" charset="0"/>
              </a:rPr>
              <a:t>58</a:t>
            </a:r>
            <a:endParaRPr lang="zh-CN" altLang="en-US" b="0" dirty="0">
              <a:latin typeface="Cambria Math" panose="02040503050406030204" pitchFamily="18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68FB5ADC-68C3-4EA6-8429-0E60F73D2BC2}"/>
              </a:ext>
            </a:extLst>
          </p:cNvPr>
          <p:cNvSpPr/>
          <p:nvPr/>
        </p:nvSpPr>
        <p:spPr bwMode="auto">
          <a:xfrm>
            <a:off x="3889598" y="2050213"/>
            <a:ext cx="648072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rtlCol="0" anchor="ctr"/>
          <a:lstStyle/>
          <a:p>
            <a:pPr algn="ctr" eaLnBrk="1" hangingPunct="1"/>
            <a:r>
              <a:rPr lang="en-US" altLang="zh-CN" b="0" dirty="0">
                <a:latin typeface="Cambria Math" panose="02040503050406030204" pitchFamily="18" charset="0"/>
              </a:rPr>
              <a:t>15</a:t>
            </a:r>
            <a:endParaRPr lang="zh-CN" altLang="en-US" b="0" dirty="0">
              <a:latin typeface="Cambria Math" panose="02040503050406030204" pitchFamily="18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1CC6F551-A21A-4E92-8AC3-B2E1D42CEA96}"/>
              </a:ext>
            </a:extLst>
          </p:cNvPr>
          <p:cNvSpPr/>
          <p:nvPr/>
        </p:nvSpPr>
        <p:spPr bwMode="auto">
          <a:xfrm>
            <a:off x="4537670" y="2050213"/>
            <a:ext cx="648072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rtlCol="0" anchor="ctr"/>
          <a:lstStyle/>
          <a:p>
            <a:pPr algn="ctr" eaLnBrk="1" hangingPunct="1"/>
            <a:r>
              <a:rPr lang="en-US" altLang="zh-CN" b="0" dirty="0">
                <a:latin typeface="Cambria Math" panose="02040503050406030204" pitchFamily="18" charset="0"/>
              </a:rPr>
              <a:t>99</a:t>
            </a:r>
            <a:endParaRPr lang="zh-CN" altLang="en-US" b="0" dirty="0">
              <a:latin typeface="Cambria Math" panose="02040503050406030204" pitchFamily="18" charset="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30C3C7F0-2F40-4CEA-8797-1DDD0DB6018B}"/>
              </a:ext>
            </a:extLst>
          </p:cNvPr>
          <p:cNvSpPr/>
          <p:nvPr/>
        </p:nvSpPr>
        <p:spPr bwMode="auto">
          <a:xfrm>
            <a:off x="5185742" y="2050213"/>
            <a:ext cx="648072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rtlCol="0" anchor="ctr"/>
          <a:lstStyle/>
          <a:p>
            <a:pPr algn="ctr" eaLnBrk="1" hangingPunct="1"/>
            <a:r>
              <a:rPr lang="en-US" altLang="zh-CN" b="0" dirty="0">
                <a:latin typeface="Cambria Math" panose="02040503050406030204" pitchFamily="18" charset="0"/>
              </a:rPr>
              <a:t>31</a:t>
            </a:r>
            <a:endParaRPr lang="zh-CN" altLang="en-US" b="0" dirty="0">
              <a:latin typeface="Cambria Math" panose="02040503050406030204" pitchFamily="18" charset="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03A04D18-8C8F-4654-978C-F938B2FFEFFC}"/>
              </a:ext>
            </a:extLst>
          </p:cNvPr>
          <p:cNvSpPr/>
          <p:nvPr/>
        </p:nvSpPr>
        <p:spPr bwMode="auto">
          <a:xfrm>
            <a:off x="5833814" y="2050213"/>
            <a:ext cx="648072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rtlCol="0" anchor="ctr"/>
          <a:lstStyle/>
          <a:p>
            <a:pPr algn="ctr" eaLnBrk="1" hangingPunct="1"/>
            <a:r>
              <a:rPr lang="en-US" altLang="zh-CN" b="0" dirty="0">
                <a:latin typeface="Cambria Math" panose="02040503050406030204" pitchFamily="18" charset="0"/>
              </a:rPr>
              <a:t>11</a:t>
            </a:r>
            <a:endParaRPr lang="zh-CN" altLang="en-US" b="0" dirty="0">
              <a:latin typeface="Cambria Math" panose="02040503050406030204" pitchFamily="18" charset="0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7E02A6C4-37B0-42C4-B92E-62787370632A}"/>
              </a:ext>
            </a:extLst>
          </p:cNvPr>
          <p:cNvSpPr/>
          <p:nvPr/>
        </p:nvSpPr>
        <p:spPr bwMode="auto">
          <a:xfrm>
            <a:off x="6481886" y="2050213"/>
            <a:ext cx="648072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rtlCol="0" anchor="ctr"/>
          <a:lstStyle/>
          <a:p>
            <a:pPr algn="ctr" eaLnBrk="1" hangingPunct="1"/>
            <a:r>
              <a:rPr lang="en-US" altLang="zh-CN" b="0" dirty="0">
                <a:latin typeface="Cambria Math" panose="02040503050406030204" pitchFamily="18" charset="0"/>
              </a:rPr>
              <a:t>64</a:t>
            </a:r>
            <a:endParaRPr lang="zh-CN" altLang="en-US" b="0" dirty="0">
              <a:latin typeface="Cambria Math" panose="02040503050406030204" pitchFamily="18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BA373C9-5A4F-4122-B505-DBF124706E03}"/>
              </a:ext>
            </a:extLst>
          </p:cNvPr>
          <p:cNvSpPr txBox="1"/>
          <p:nvPr/>
        </p:nvSpPr>
        <p:spPr>
          <a:xfrm>
            <a:off x="7452320" y="1724615"/>
            <a:ext cx="1152128" cy="12003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任找一个</a:t>
            </a:r>
            <a:r>
              <a:rPr lang="zh-CN" altLang="en-US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枢轴变量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，比如第一个：</a:t>
            </a:r>
            <a:r>
              <a:rPr lang="en-US" altLang="zh-CN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</a:t>
            </a:r>
            <a:endParaRPr lang="zh-CN" altLang="en-US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9995662-D141-40BE-B081-B7E8DF010294}"/>
              </a:ext>
            </a:extLst>
          </p:cNvPr>
          <p:cNvSpPr txBox="1"/>
          <p:nvPr/>
        </p:nvSpPr>
        <p:spPr>
          <a:xfrm>
            <a:off x="217190" y="208157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第一轮：</a:t>
            </a:r>
          </a:p>
        </p:txBody>
      </p: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263061C9-8883-4799-9BDB-87DD00CBEEAF}"/>
              </a:ext>
            </a:extLst>
          </p:cNvPr>
          <p:cNvCxnSpPr>
            <a:cxnSpLocks/>
          </p:cNvCxnSpPr>
          <p:nvPr/>
        </p:nvCxnSpPr>
        <p:spPr>
          <a:xfrm flipV="1">
            <a:off x="1621346" y="2503692"/>
            <a:ext cx="0" cy="370676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0FABED14-0D94-41D4-A1DA-C914DC4AF0BF}"/>
              </a:ext>
            </a:extLst>
          </p:cNvPr>
          <p:cNvCxnSpPr>
            <a:cxnSpLocks/>
          </p:cNvCxnSpPr>
          <p:nvPr/>
        </p:nvCxnSpPr>
        <p:spPr>
          <a:xfrm flipV="1">
            <a:off x="6817004" y="2503692"/>
            <a:ext cx="0" cy="370675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3D7D8296-9DA7-45BF-95EF-A002E476B656}"/>
              </a:ext>
            </a:extLst>
          </p:cNvPr>
          <p:cNvSpPr txBox="1"/>
          <p:nvPr/>
        </p:nvSpPr>
        <p:spPr>
          <a:xfrm>
            <a:off x="6552220" y="2908065"/>
            <a:ext cx="1116117" cy="1200329"/>
          </a:xfrm>
          <a:prstGeom prst="rect">
            <a:avLst/>
          </a:prstGeom>
          <a:noFill/>
          <a:ln>
            <a:solidFill>
              <a:srgbClr val="E84855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从右往左找第一个比枢轴小的</a:t>
            </a:r>
          </a:p>
        </p:txBody>
      </p: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2DF20E32-24BB-4C48-B603-46799EFCE33B}"/>
              </a:ext>
            </a:extLst>
          </p:cNvPr>
          <p:cNvCxnSpPr>
            <a:cxnSpLocks/>
          </p:cNvCxnSpPr>
          <p:nvPr/>
        </p:nvCxnSpPr>
        <p:spPr>
          <a:xfrm flipV="1">
            <a:off x="6157850" y="2503692"/>
            <a:ext cx="0" cy="370675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>
            <a:extLst>
              <a:ext uri="{FF2B5EF4-FFF2-40B4-BE49-F238E27FC236}">
                <a16:creationId xmlns:a16="http://schemas.microsoft.com/office/drawing/2014/main" id="{5C79AB32-4C49-425B-97EF-288F18D3F599}"/>
              </a:ext>
            </a:extLst>
          </p:cNvPr>
          <p:cNvSpPr txBox="1"/>
          <p:nvPr/>
        </p:nvSpPr>
        <p:spPr>
          <a:xfrm>
            <a:off x="5833814" y="2908065"/>
            <a:ext cx="718406" cy="923330"/>
          </a:xfrm>
          <a:prstGeom prst="rect">
            <a:avLst/>
          </a:prstGeom>
          <a:noFill/>
          <a:ln>
            <a:solidFill>
              <a:srgbClr val="E8485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赋值给左指针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6F1C30AE-DD1F-4587-B372-302805FF5E7C}"/>
              </a:ext>
            </a:extLst>
          </p:cNvPr>
          <p:cNvSpPr/>
          <p:nvPr/>
        </p:nvSpPr>
        <p:spPr bwMode="auto">
          <a:xfrm>
            <a:off x="1297310" y="2050213"/>
            <a:ext cx="648072" cy="432048"/>
          </a:xfrm>
          <a:prstGeom prst="rect">
            <a:avLst/>
          </a:prstGeom>
          <a:solidFill>
            <a:srgbClr val="E84855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rtlCol="0" anchor="ctr"/>
          <a:lstStyle/>
          <a:p>
            <a:pPr algn="ctr" eaLnBrk="1" hangingPunct="1"/>
            <a:r>
              <a:rPr lang="en-US" altLang="zh-CN" dirty="0">
                <a:solidFill>
                  <a:srgbClr val="FFFFFF"/>
                </a:solidFill>
                <a:latin typeface="Cambria Math" panose="02040503050406030204" pitchFamily="18" charset="0"/>
              </a:rPr>
              <a:t>11</a:t>
            </a:r>
            <a:endParaRPr lang="zh-CN" altLang="en-US" b="0" dirty="0">
              <a:solidFill>
                <a:srgbClr val="FFFFFF"/>
              </a:solidFill>
              <a:latin typeface="Cambria Math" panose="02040503050406030204" pitchFamily="18" charset="0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D1431326-3362-4E3C-851B-760E415B6041}"/>
              </a:ext>
            </a:extLst>
          </p:cNvPr>
          <p:cNvSpPr/>
          <p:nvPr/>
        </p:nvSpPr>
        <p:spPr bwMode="auto">
          <a:xfrm>
            <a:off x="1297310" y="2050213"/>
            <a:ext cx="648072" cy="43204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rtlCol="0" anchor="ctr"/>
          <a:lstStyle/>
          <a:p>
            <a:pPr algn="ctr" eaLnBrk="1" hangingPunct="1"/>
            <a:r>
              <a:rPr lang="en-US" altLang="zh-CN" dirty="0">
                <a:latin typeface="Cambria Math" panose="02040503050406030204" pitchFamily="18" charset="0"/>
              </a:rPr>
              <a:t>11</a:t>
            </a:r>
            <a:endParaRPr lang="zh-CN" altLang="en-US" b="0" dirty="0">
              <a:latin typeface="Cambria Math" panose="02040503050406030204" pitchFamily="18" charset="0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1C7A2D3B-F475-4744-978D-24E094D1D7FE}"/>
              </a:ext>
            </a:extLst>
          </p:cNvPr>
          <p:cNvSpPr txBox="1"/>
          <p:nvPr/>
        </p:nvSpPr>
        <p:spPr>
          <a:xfrm>
            <a:off x="917604" y="2908065"/>
            <a:ext cx="1116117" cy="1200329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从左往右找第一个比枢轴大的</a:t>
            </a:r>
          </a:p>
        </p:txBody>
      </p: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1C1B9867-2995-4545-9725-28CE230BFE0D}"/>
              </a:ext>
            </a:extLst>
          </p:cNvPr>
          <p:cNvCxnSpPr>
            <a:cxnSpLocks/>
          </p:cNvCxnSpPr>
          <p:nvPr/>
        </p:nvCxnSpPr>
        <p:spPr>
          <a:xfrm flipV="1">
            <a:off x="2261989" y="2503692"/>
            <a:ext cx="0" cy="370676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8E362FDE-9E4D-44B9-91CA-1D8FB05E8009}"/>
              </a:ext>
            </a:extLst>
          </p:cNvPr>
          <p:cNvCxnSpPr>
            <a:cxnSpLocks/>
          </p:cNvCxnSpPr>
          <p:nvPr/>
        </p:nvCxnSpPr>
        <p:spPr>
          <a:xfrm flipV="1">
            <a:off x="2914910" y="2503692"/>
            <a:ext cx="0" cy="370676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>
            <a:extLst>
              <a:ext uri="{FF2B5EF4-FFF2-40B4-BE49-F238E27FC236}">
                <a16:creationId xmlns:a16="http://schemas.microsoft.com/office/drawing/2014/main" id="{1E653F56-54AD-49A1-A3B8-BE5A0586E5F6}"/>
              </a:ext>
            </a:extLst>
          </p:cNvPr>
          <p:cNvSpPr txBox="1"/>
          <p:nvPr/>
        </p:nvSpPr>
        <p:spPr>
          <a:xfrm>
            <a:off x="2483768" y="2908065"/>
            <a:ext cx="718406" cy="923330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赋值给右指针</a:t>
            </a: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36CFD841-F577-424E-BBAC-23C0BE134382}"/>
              </a:ext>
            </a:extLst>
          </p:cNvPr>
          <p:cNvSpPr/>
          <p:nvPr/>
        </p:nvSpPr>
        <p:spPr bwMode="auto">
          <a:xfrm>
            <a:off x="5833814" y="2050213"/>
            <a:ext cx="648072" cy="432048"/>
          </a:xfrm>
          <a:prstGeom prst="rect">
            <a:avLst/>
          </a:prstGeom>
          <a:solidFill>
            <a:srgbClr val="E84855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rtlCol="0" anchor="ctr"/>
          <a:lstStyle/>
          <a:p>
            <a:pPr algn="ctr" eaLnBrk="1" hangingPunct="1"/>
            <a:r>
              <a:rPr lang="en-US" altLang="zh-CN" b="0" dirty="0">
                <a:solidFill>
                  <a:srgbClr val="FFFFFF"/>
                </a:solidFill>
                <a:latin typeface="Cambria Math" panose="02040503050406030204" pitchFamily="18" charset="0"/>
              </a:rPr>
              <a:t>55</a:t>
            </a:r>
            <a:endParaRPr lang="zh-CN" altLang="en-US" b="0" dirty="0">
              <a:solidFill>
                <a:srgbClr val="FFFFFF"/>
              </a:solidFill>
              <a:latin typeface="Cambria Math" panose="02040503050406030204" pitchFamily="18" charset="0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19F60896-4726-4490-B645-8BB1A7BB1EB2}"/>
              </a:ext>
            </a:extLst>
          </p:cNvPr>
          <p:cNvSpPr/>
          <p:nvPr/>
        </p:nvSpPr>
        <p:spPr bwMode="auto">
          <a:xfrm>
            <a:off x="5833814" y="2050213"/>
            <a:ext cx="648072" cy="43204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rtlCol="0" anchor="ctr"/>
          <a:lstStyle/>
          <a:p>
            <a:pPr algn="ctr" eaLnBrk="1" hangingPunct="1"/>
            <a:r>
              <a:rPr lang="en-US" altLang="zh-CN" b="0" dirty="0">
                <a:latin typeface="Cambria Math" panose="02040503050406030204" pitchFamily="18" charset="0"/>
              </a:rPr>
              <a:t>55</a:t>
            </a:r>
            <a:endParaRPr lang="zh-CN" altLang="en-US" b="0" dirty="0">
              <a:latin typeface="Cambria Math" panose="02040503050406030204" pitchFamily="18" charset="0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EA2F55F5-D8F4-4CA6-A28D-CD15EACF6831}"/>
              </a:ext>
            </a:extLst>
          </p:cNvPr>
          <p:cNvSpPr txBox="1"/>
          <p:nvPr/>
        </p:nvSpPr>
        <p:spPr>
          <a:xfrm>
            <a:off x="5833814" y="3831395"/>
            <a:ext cx="718406" cy="646331"/>
          </a:xfrm>
          <a:prstGeom prst="rect">
            <a:avLst/>
          </a:prstGeom>
          <a:noFill/>
          <a:ln>
            <a:solidFill>
              <a:srgbClr val="E8485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再往左找</a:t>
            </a:r>
          </a:p>
        </p:txBody>
      </p:sp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78E3B79D-1A85-4B6E-A354-657408693C4B}"/>
              </a:ext>
            </a:extLst>
          </p:cNvPr>
          <p:cNvCxnSpPr>
            <a:cxnSpLocks/>
          </p:cNvCxnSpPr>
          <p:nvPr/>
        </p:nvCxnSpPr>
        <p:spPr>
          <a:xfrm flipV="1">
            <a:off x="5524003" y="2503692"/>
            <a:ext cx="0" cy="370675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7A73BF84-810E-41EE-B6CC-0C604236FEE1}"/>
              </a:ext>
            </a:extLst>
          </p:cNvPr>
          <p:cNvCxnSpPr>
            <a:cxnSpLocks/>
          </p:cNvCxnSpPr>
          <p:nvPr/>
        </p:nvCxnSpPr>
        <p:spPr>
          <a:xfrm flipV="1">
            <a:off x="4861706" y="2503692"/>
            <a:ext cx="0" cy="370675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5F207956-1C69-4E7D-968F-8D84ECBAB311}"/>
              </a:ext>
            </a:extLst>
          </p:cNvPr>
          <p:cNvCxnSpPr>
            <a:cxnSpLocks/>
          </p:cNvCxnSpPr>
          <p:nvPr/>
        </p:nvCxnSpPr>
        <p:spPr>
          <a:xfrm flipV="1">
            <a:off x="4211960" y="2503692"/>
            <a:ext cx="0" cy="370675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本框 37">
            <a:extLst>
              <a:ext uri="{FF2B5EF4-FFF2-40B4-BE49-F238E27FC236}">
                <a16:creationId xmlns:a16="http://schemas.microsoft.com/office/drawing/2014/main" id="{71FBD2A7-F08C-4F17-9E5A-BA2A1A3685AC}"/>
              </a:ext>
            </a:extLst>
          </p:cNvPr>
          <p:cNvSpPr txBox="1"/>
          <p:nvPr/>
        </p:nvSpPr>
        <p:spPr>
          <a:xfrm>
            <a:off x="3921210" y="2908065"/>
            <a:ext cx="718406" cy="923330"/>
          </a:xfrm>
          <a:prstGeom prst="rect">
            <a:avLst/>
          </a:prstGeom>
          <a:noFill/>
          <a:ln>
            <a:solidFill>
              <a:srgbClr val="E8485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赋值给左指针</a:t>
            </a: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FBF47C51-7543-4F49-9DB8-F82E25DC9251}"/>
              </a:ext>
            </a:extLst>
          </p:cNvPr>
          <p:cNvSpPr/>
          <p:nvPr/>
        </p:nvSpPr>
        <p:spPr bwMode="auto">
          <a:xfrm>
            <a:off x="2593454" y="2050213"/>
            <a:ext cx="648072" cy="432048"/>
          </a:xfrm>
          <a:prstGeom prst="rect">
            <a:avLst/>
          </a:prstGeom>
          <a:solidFill>
            <a:srgbClr val="E84855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rtlCol="0" anchor="ctr"/>
          <a:lstStyle/>
          <a:p>
            <a:pPr algn="ctr" eaLnBrk="1" hangingPunct="1"/>
            <a:r>
              <a:rPr lang="en-US" altLang="zh-CN" dirty="0">
                <a:solidFill>
                  <a:srgbClr val="FFFFFF"/>
                </a:solidFill>
                <a:latin typeface="Cambria Math" panose="02040503050406030204" pitchFamily="18" charset="0"/>
              </a:rPr>
              <a:t>1</a:t>
            </a:r>
            <a:r>
              <a:rPr lang="en-US" altLang="zh-CN" b="0" dirty="0">
                <a:solidFill>
                  <a:srgbClr val="FFFFFF"/>
                </a:solidFill>
                <a:latin typeface="Cambria Math" panose="02040503050406030204" pitchFamily="18" charset="0"/>
              </a:rPr>
              <a:t>5</a:t>
            </a:r>
            <a:endParaRPr lang="zh-CN" altLang="en-US" b="0" dirty="0">
              <a:solidFill>
                <a:srgbClr val="FFFFFF"/>
              </a:solidFill>
              <a:latin typeface="Cambria Math" panose="02040503050406030204" pitchFamily="18" charset="0"/>
            </a:endParaRP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E2D5D418-A9C8-4F06-891A-8055A67C3C36}"/>
              </a:ext>
            </a:extLst>
          </p:cNvPr>
          <p:cNvSpPr/>
          <p:nvPr/>
        </p:nvSpPr>
        <p:spPr bwMode="auto">
          <a:xfrm>
            <a:off x="2593454" y="2050213"/>
            <a:ext cx="648072" cy="43204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rtlCol="0" anchor="ctr"/>
          <a:lstStyle/>
          <a:p>
            <a:pPr algn="ctr" eaLnBrk="1" hangingPunct="1"/>
            <a:r>
              <a:rPr lang="en-US" altLang="zh-CN" dirty="0">
                <a:latin typeface="Cambria Math" panose="02040503050406030204" pitchFamily="18" charset="0"/>
              </a:rPr>
              <a:t>1</a:t>
            </a:r>
            <a:r>
              <a:rPr lang="en-US" altLang="zh-CN" b="0" dirty="0">
                <a:latin typeface="Cambria Math" panose="02040503050406030204" pitchFamily="18" charset="0"/>
              </a:rPr>
              <a:t>5</a:t>
            </a:r>
            <a:endParaRPr lang="zh-CN" altLang="en-US" b="0" dirty="0">
              <a:latin typeface="Cambria Math" panose="02040503050406030204" pitchFamily="18" charset="0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D9D49FA8-97C1-4C33-8DFE-153AE5BB1193}"/>
              </a:ext>
            </a:extLst>
          </p:cNvPr>
          <p:cNvSpPr txBox="1"/>
          <p:nvPr/>
        </p:nvSpPr>
        <p:spPr>
          <a:xfrm>
            <a:off x="2483768" y="3831395"/>
            <a:ext cx="718406" cy="646331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再往右找</a:t>
            </a:r>
          </a:p>
        </p:txBody>
      </p:sp>
      <p:cxnSp>
        <p:nvCxnSpPr>
          <p:cNvPr id="42" name="直接箭头连接符 41">
            <a:extLst>
              <a:ext uri="{FF2B5EF4-FFF2-40B4-BE49-F238E27FC236}">
                <a16:creationId xmlns:a16="http://schemas.microsoft.com/office/drawing/2014/main" id="{FE7A7D1A-F9DA-4F76-B055-628656DF6E78}"/>
              </a:ext>
            </a:extLst>
          </p:cNvPr>
          <p:cNvCxnSpPr>
            <a:cxnSpLocks/>
          </p:cNvCxnSpPr>
          <p:nvPr/>
        </p:nvCxnSpPr>
        <p:spPr>
          <a:xfrm flipV="1">
            <a:off x="3491880" y="2503692"/>
            <a:ext cx="0" cy="370676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文本框 42">
            <a:extLst>
              <a:ext uri="{FF2B5EF4-FFF2-40B4-BE49-F238E27FC236}">
                <a16:creationId xmlns:a16="http://schemas.microsoft.com/office/drawing/2014/main" id="{BB572862-DD7E-4296-A277-46F995A6AFBD}"/>
              </a:ext>
            </a:extLst>
          </p:cNvPr>
          <p:cNvSpPr txBox="1"/>
          <p:nvPr/>
        </p:nvSpPr>
        <p:spPr>
          <a:xfrm>
            <a:off x="3202804" y="2908065"/>
            <a:ext cx="718406" cy="923330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赋值给右指针</a:t>
            </a: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3F0FA03C-9AA4-45B9-AB2A-5D4ECCC64C60}"/>
              </a:ext>
            </a:extLst>
          </p:cNvPr>
          <p:cNvSpPr/>
          <p:nvPr/>
        </p:nvSpPr>
        <p:spPr bwMode="auto">
          <a:xfrm>
            <a:off x="3889598" y="2050213"/>
            <a:ext cx="648072" cy="432048"/>
          </a:xfrm>
          <a:prstGeom prst="rect">
            <a:avLst/>
          </a:prstGeom>
          <a:solidFill>
            <a:srgbClr val="E84855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rtlCol="0" anchor="ctr"/>
          <a:lstStyle/>
          <a:p>
            <a:pPr algn="ctr" eaLnBrk="1" hangingPunct="1"/>
            <a:r>
              <a:rPr lang="en-US" altLang="zh-CN" b="0" dirty="0">
                <a:solidFill>
                  <a:srgbClr val="FFFFFF"/>
                </a:solidFill>
                <a:latin typeface="Cambria Math" panose="02040503050406030204" pitchFamily="18" charset="0"/>
              </a:rPr>
              <a:t>58</a:t>
            </a:r>
            <a:endParaRPr lang="zh-CN" altLang="en-US" b="0" dirty="0">
              <a:solidFill>
                <a:srgbClr val="FFFFFF"/>
              </a:solidFill>
              <a:latin typeface="Cambria Math" panose="02040503050406030204" pitchFamily="18" charset="0"/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38E60027-3345-4399-9056-6B08AE53E6B6}"/>
              </a:ext>
            </a:extLst>
          </p:cNvPr>
          <p:cNvSpPr/>
          <p:nvPr/>
        </p:nvSpPr>
        <p:spPr bwMode="auto">
          <a:xfrm>
            <a:off x="3889598" y="2050213"/>
            <a:ext cx="648072" cy="43204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rtlCol="0" anchor="ctr"/>
          <a:lstStyle/>
          <a:p>
            <a:pPr algn="ctr" eaLnBrk="1" hangingPunct="1"/>
            <a:r>
              <a:rPr lang="en-US" altLang="zh-CN" b="0" dirty="0">
                <a:latin typeface="Cambria Math" panose="02040503050406030204" pitchFamily="18" charset="0"/>
              </a:rPr>
              <a:t>58</a:t>
            </a:r>
            <a:endParaRPr lang="zh-CN" altLang="en-US" b="0" dirty="0">
              <a:latin typeface="Cambria Math" panose="02040503050406030204" pitchFamily="18" charset="0"/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A64A1E3E-5DDB-413C-B547-AA4FF2E8D31B}"/>
              </a:ext>
            </a:extLst>
          </p:cNvPr>
          <p:cNvSpPr txBox="1"/>
          <p:nvPr/>
        </p:nvSpPr>
        <p:spPr>
          <a:xfrm>
            <a:off x="3920580" y="3831395"/>
            <a:ext cx="718406" cy="646331"/>
          </a:xfrm>
          <a:prstGeom prst="rect">
            <a:avLst/>
          </a:prstGeom>
          <a:noFill/>
          <a:ln>
            <a:solidFill>
              <a:srgbClr val="E8485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再往左找</a:t>
            </a:r>
          </a:p>
        </p:txBody>
      </p:sp>
      <p:cxnSp>
        <p:nvCxnSpPr>
          <p:cNvPr id="47" name="直接箭头连接符 46">
            <a:extLst>
              <a:ext uri="{FF2B5EF4-FFF2-40B4-BE49-F238E27FC236}">
                <a16:creationId xmlns:a16="http://schemas.microsoft.com/office/drawing/2014/main" id="{9CB33ABD-EB82-4F22-8517-9751322F0E6C}"/>
              </a:ext>
            </a:extLst>
          </p:cNvPr>
          <p:cNvCxnSpPr>
            <a:cxnSpLocks/>
          </p:cNvCxnSpPr>
          <p:nvPr/>
        </p:nvCxnSpPr>
        <p:spPr>
          <a:xfrm flipV="1">
            <a:off x="3707904" y="2503692"/>
            <a:ext cx="0" cy="370675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文本框 47">
            <a:extLst>
              <a:ext uri="{FF2B5EF4-FFF2-40B4-BE49-F238E27FC236}">
                <a16:creationId xmlns:a16="http://schemas.microsoft.com/office/drawing/2014/main" id="{499DBF76-3B9A-4505-8223-0E5F5FD3F611}"/>
              </a:ext>
            </a:extLst>
          </p:cNvPr>
          <p:cNvSpPr txBox="1"/>
          <p:nvPr/>
        </p:nvSpPr>
        <p:spPr>
          <a:xfrm>
            <a:off x="3207994" y="3831395"/>
            <a:ext cx="718406" cy="1200329"/>
          </a:xfrm>
          <a:prstGeom prst="rect">
            <a:avLst/>
          </a:prstGeom>
          <a:noFill/>
          <a:ln cmpd="dbl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在一起了赋值枢轴</a:t>
            </a: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A498255C-9EBD-4D9B-9B9A-D67ED1068E33}"/>
              </a:ext>
            </a:extLst>
          </p:cNvPr>
          <p:cNvSpPr/>
          <p:nvPr/>
        </p:nvSpPr>
        <p:spPr bwMode="auto">
          <a:xfrm>
            <a:off x="3241526" y="2050213"/>
            <a:ext cx="648072" cy="432048"/>
          </a:xfrm>
          <a:prstGeom prst="rect">
            <a:avLst/>
          </a:prstGeom>
          <a:solidFill>
            <a:srgbClr val="E84855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rtlCol="0" anchor="ctr"/>
          <a:lstStyle/>
          <a:p>
            <a:pPr algn="ctr" eaLnBrk="1" hangingPunct="1"/>
            <a:r>
              <a:rPr lang="en-US" altLang="zh-CN" dirty="0">
                <a:solidFill>
                  <a:srgbClr val="FFFFFF"/>
                </a:solidFill>
                <a:latin typeface="Cambria Math" panose="02040503050406030204" pitchFamily="18" charset="0"/>
              </a:rPr>
              <a:t>20</a:t>
            </a:r>
            <a:endParaRPr lang="zh-CN" altLang="en-US" b="0" dirty="0">
              <a:solidFill>
                <a:srgbClr val="FFFFFF"/>
              </a:solidFill>
              <a:latin typeface="Cambria Math" panose="02040503050406030204" pitchFamily="18" charset="0"/>
            </a:endParaRP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333C6874-7348-4CA6-8ACF-CF248A46ABAE}"/>
              </a:ext>
            </a:extLst>
          </p:cNvPr>
          <p:cNvSpPr/>
          <p:nvPr/>
        </p:nvSpPr>
        <p:spPr bwMode="auto">
          <a:xfrm>
            <a:off x="3241526" y="2050213"/>
            <a:ext cx="648072" cy="43204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rtlCol="0" anchor="ctr"/>
          <a:lstStyle/>
          <a:p>
            <a:pPr algn="ctr" eaLnBrk="1" hangingPunct="1"/>
            <a:r>
              <a:rPr lang="en-US" altLang="zh-CN" dirty="0">
                <a:latin typeface="Cambria Math" panose="02040503050406030204" pitchFamily="18" charset="0"/>
              </a:rPr>
              <a:t>20</a:t>
            </a:r>
            <a:endParaRPr lang="zh-CN" altLang="en-US" b="0" dirty="0">
              <a:latin typeface="Cambria Math" panose="02040503050406030204" pitchFamily="18" charset="0"/>
            </a:endParaRPr>
          </a:p>
        </p:txBody>
      </p:sp>
      <p:grpSp>
        <p:nvGrpSpPr>
          <p:cNvPr id="63" name="组合 62">
            <a:extLst>
              <a:ext uri="{FF2B5EF4-FFF2-40B4-BE49-F238E27FC236}">
                <a16:creationId xmlns:a16="http://schemas.microsoft.com/office/drawing/2014/main" id="{BDEED729-0F0C-48C7-B782-97A10CB7BD4E}"/>
              </a:ext>
            </a:extLst>
          </p:cNvPr>
          <p:cNvGrpSpPr/>
          <p:nvPr/>
        </p:nvGrpSpPr>
        <p:grpSpPr>
          <a:xfrm>
            <a:off x="287524" y="5446554"/>
            <a:ext cx="6912768" cy="1038591"/>
            <a:chOff x="287524" y="5446554"/>
            <a:chExt cx="6912768" cy="1038591"/>
          </a:xfrm>
        </p:grpSpPr>
        <p:sp>
          <p:nvSpPr>
            <p:cNvPr id="55" name="文本框 54">
              <a:extLst>
                <a:ext uri="{FF2B5EF4-FFF2-40B4-BE49-F238E27FC236}">
                  <a16:creationId xmlns:a16="http://schemas.microsoft.com/office/drawing/2014/main" id="{99E8B252-44E2-45D4-862D-E280DAD6F035}"/>
                </a:ext>
              </a:extLst>
            </p:cNvPr>
            <p:cNvSpPr txBox="1"/>
            <p:nvPr/>
          </p:nvSpPr>
          <p:spPr>
            <a:xfrm>
              <a:off x="287524" y="5477912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第二轮：</a:t>
              </a:r>
            </a:p>
          </p:txBody>
        </p:sp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B5D77411-1093-47D1-B746-EFDBEE615BA0}"/>
                </a:ext>
              </a:extLst>
            </p:cNvPr>
            <p:cNvSpPr/>
            <p:nvPr/>
          </p:nvSpPr>
          <p:spPr bwMode="auto">
            <a:xfrm>
              <a:off x="2015716" y="5446554"/>
              <a:ext cx="648072" cy="432048"/>
            </a:xfrm>
            <a:prstGeom prst="rect">
              <a:avLst/>
            </a:prstGeom>
            <a:solidFill>
              <a:srgbClr val="1B998B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rtlCol="0" anchor="ctr"/>
            <a:lstStyle/>
            <a:p>
              <a:pPr algn="ctr" eaLnBrk="1" hangingPunct="1"/>
              <a:r>
                <a:rPr lang="en-US" altLang="zh-CN" b="0" dirty="0">
                  <a:solidFill>
                    <a:srgbClr val="FFFFFF"/>
                  </a:solidFill>
                  <a:latin typeface="Cambria Math" panose="02040503050406030204" pitchFamily="18" charset="0"/>
                </a:rPr>
                <a:t>7</a:t>
              </a:r>
              <a:endParaRPr lang="zh-CN" altLang="en-US" b="0" dirty="0">
                <a:solidFill>
                  <a:srgbClr val="FFFFFF"/>
                </a:solidFill>
                <a:latin typeface="Cambria Math" panose="02040503050406030204" pitchFamily="18" charset="0"/>
              </a:endParaRPr>
            </a:p>
          </p:txBody>
        </p:sp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899DE9D6-8F3C-4A86-9920-601E9DB771BD}"/>
                </a:ext>
              </a:extLst>
            </p:cNvPr>
            <p:cNvSpPr/>
            <p:nvPr/>
          </p:nvSpPr>
          <p:spPr bwMode="auto">
            <a:xfrm>
              <a:off x="4608004" y="5446554"/>
              <a:ext cx="648072" cy="432048"/>
            </a:xfrm>
            <a:prstGeom prst="rect">
              <a:avLst/>
            </a:prstGeom>
            <a:solidFill>
              <a:srgbClr val="FFFD8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rtlCol="0" anchor="ctr"/>
            <a:lstStyle/>
            <a:p>
              <a:pPr algn="ctr" eaLnBrk="1" hangingPunct="1"/>
              <a:r>
                <a:rPr lang="en-US" altLang="zh-CN" b="0" dirty="0">
                  <a:latin typeface="Cambria Math" panose="02040503050406030204" pitchFamily="18" charset="0"/>
                </a:rPr>
                <a:t>99</a:t>
              </a:r>
              <a:endParaRPr lang="zh-CN" altLang="en-US" b="0" dirty="0">
                <a:latin typeface="Cambria Math" panose="02040503050406030204" pitchFamily="18" charset="0"/>
              </a:endParaRPr>
            </a:p>
          </p:txBody>
        </p:sp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BC53AFDF-C787-46D6-B2DC-B6FCC6F5EFBF}"/>
                </a:ext>
              </a:extLst>
            </p:cNvPr>
            <p:cNvSpPr/>
            <p:nvPr/>
          </p:nvSpPr>
          <p:spPr bwMode="auto">
            <a:xfrm>
              <a:off x="5256076" y="5446554"/>
              <a:ext cx="648072" cy="432048"/>
            </a:xfrm>
            <a:prstGeom prst="rect">
              <a:avLst/>
            </a:prstGeom>
            <a:solidFill>
              <a:srgbClr val="FFFD8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rtlCol="0" anchor="ctr"/>
            <a:lstStyle/>
            <a:p>
              <a:pPr algn="ctr" eaLnBrk="1" hangingPunct="1"/>
              <a:r>
                <a:rPr lang="en-US" altLang="zh-CN" b="0" dirty="0">
                  <a:latin typeface="Cambria Math" panose="02040503050406030204" pitchFamily="18" charset="0"/>
                </a:rPr>
                <a:t>31</a:t>
              </a:r>
              <a:endParaRPr lang="zh-CN" altLang="en-US" b="0" dirty="0">
                <a:latin typeface="Cambria Math" panose="02040503050406030204" pitchFamily="18" charset="0"/>
              </a:endParaRPr>
            </a:p>
          </p:txBody>
        </p:sp>
        <p:sp>
          <p:nvSpPr>
            <p:cNvPr id="54" name="矩形 53">
              <a:extLst>
                <a:ext uri="{FF2B5EF4-FFF2-40B4-BE49-F238E27FC236}">
                  <a16:creationId xmlns:a16="http://schemas.microsoft.com/office/drawing/2014/main" id="{19E1D23C-4832-4C4E-A59F-CAD3FBDD13F0}"/>
                </a:ext>
              </a:extLst>
            </p:cNvPr>
            <p:cNvSpPr/>
            <p:nvPr/>
          </p:nvSpPr>
          <p:spPr bwMode="auto">
            <a:xfrm>
              <a:off x="6552220" y="5446554"/>
              <a:ext cx="648072" cy="432048"/>
            </a:xfrm>
            <a:prstGeom prst="rect">
              <a:avLst/>
            </a:prstGeom>
            <a:solidFill>
              <a:srgbClr val="FFFD8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rtlCol="0" anchor="ctr"/>
            <a:lstStyle/>
            <a:p>
              <a:pPr algn="ctr" eaLnBrk="1" hangingPunct="1"/>
              <a:r>
                <a:rPr lang="en-US" altLang="zh-CN" b="0" dirty="0">
                  <a:latin typeface="Cambria Math" panose="02040503050406030204" pitchFamily="18" charset="0"/>
                </a:rPr>
                <a:t>64</a:t>
              </a:r>
              <a:endParaRPr lang="zh-CN" altLang="en-US" b="0" dirty="0">
                <a:latin typeface="Cambria Math" panose="02040503050406030204" pitchFamily="18" charset="0"/>
              </a:endParaRPr>
            </a:p>
          </p:txBody>
        </p:sp>
        <p:sp>
          <p:nvSpPr>
            <p:cNvPr id="56" name="矩形 55">
              <a:extLst>
                <a:ext uri="{FF2B5EF4-FFF2-40B4-BE49-F238E27FC236}">
                  <a16:creationId xmlns:a16="http://schemas.microsoft.com/office/drawing/2014/main" id="{11D4C0FD-5EC7-41A9-85BE-AEBF158D7556}"/>
                </a:ext>
              </a:extLst>
            </p:cNvPr>
            <p:cNvSpPr/>
            <p:nvPr/>
          </p:nvSpPr>
          <p:spPr bwMode="auto">
            <a:xfrm>
              <a:off x="1367644" y="5446554"/>
              <a:ext cx="648072" cy="432048"/>
            </a:xfrm>
            <a:prstGeom prst="rect">
              <a:avLst/>
            </a:prstGeom>
            <a:solidFill>
              <a:srgbClr val="1B998B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rtlCol="0" anchor="ctr"/>
            <a:lstStyle/>
            <a:p>
              <a:pPr algn="ctr" eaLnBrk="1" hangingPunct="1"/>
              <a:r>
                <a:rPr lang="en-US" altLang="zh-CN" dirty="0">
                  <a:solidFill>
                    <a:srgbClr val="FFFFFF"/>
                  </a:solidFill>
                  <a:latin typeface="Cambria Math" panose="02040503050406030204" pitchFamily="18" charset="0"/>
                </a:rPr>
                <a:t>11</a:t>
              </a:r>
              <a:endParaRPr lang="zh-CN" altLang="en-US" b="0" dirty="0">
                <a:solidFill>
                  <a:srgbClr val="FFFFFF"/>
                </a:solidFill>
                <a:latin typeface="Cambria Math" panose="02040503050406030204" pitchFamily="18" charset="0"/>
              </a:endParaRPr>
            </a:p>
          </p:txBody>
        </p:sp>
        <p:sp>
          <p:nvSpPr>
            <p:cNvPr id="57" name="矩形 56">
              <a:extLst>
                <a:ext uri="{FF2B5EF4-FFF2-40B4-BE49-F238E27FC236}">
                  <a16:creationId xmlns:a16="http://schemas.microsoft.com/office/drawing/2014/main" id="{5A86D815-29EB-4F7A-9B46-3228EB192D1F}"/>
                </a:ext>
              </a:extLst>
            </p:cNvPr>
            <p:cNvSpPr/>
            <p:nvPr/>
          </p:nvSpPr>
          <p:spPr bwMode="auto">
            <a:xfrm>
              <a:off x="5904148" y="5446554"/>
              <a:ext cx="648072" cy="432048"/>
            </a:xfrm>
            <a:prstGeom prst="rect">
              <a:avLst/>
            </a:prstGeom>
            <a:solidFill>
              <a:srgbClr val="FFFD8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rtlCol="0" anchor="ctr"/>
            <a:lstStyle/>
            <a:p>
              <a:pPr algn="ctr" eaLnBrk="1" hangingPunct="1"/>
              <a:r>
                <a:rPr lang="en-US" altLang="zh-CN" b="0" dirty="0">
                  <a:latin typeface="Cambria Math" panose="02040503050406030204" pitchFamily="18" charset="0"/>
                </a:rPr>
                <a:t>55</a:t>
              </a:r>
              <a:endParaRPr lang="zh-CN" altLang="en-US" b="0" dirty="0">
                <a:latin typeface="Cambria Math" panose="02040503050406030204" pitchFamily="18" charset="0"/>
              </a:endParaRPr>
            </a:p>
          </p:txBody>
        </p:sp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9E86A018-B6D7-42DD-9228-7154AA4003F1}"/>
                </a:ext>
              </a:extLst>
            </p:cNvPr>
            <p:cNvSpPr/>
            <p:nvPr/>
          </p:nvSpPr>
          <p:spPr bwMode="auto">
            <a:xfrm>
              <a:off x="2663788" y="5446554"/>
              <a:ext cx="648072" cy="432048"/>
            </a:xfrm>
            <a:prstGeom prst="rect">
              <a:avLst/>
            </a:prstGeom>
            <a:solidFill>
              <a:srgbClr val="1B998B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rtlCol="0" anchor="ctr"/>
            <a:lstStyle/>
            <a:p>
              <a:pPr algn="ctr" eaLnBrk="1" hangingPunct="1"/>
              <a:r>
                <a:rPr lang="en-US" altLang="zh-CN" dirty="0">
                  <a:solidFill>
                    <a:srgbClr val="FFFFFF"/>
                  </a:solidFill>
                  <a:latin typeface="Cambria Math" panose="02040503050406030204" pitchFamily="18" charset="0"/>
                </a:rPr>
                <a:t>1</a:t>
              </a:r>
              <a:r>
                <a:rPr lang="en-US" altLang="zh-CN" b="0" dirty="0">
                  <a:solidFill>
                    <a:srgbClr val="FFFFFF"/>
                  </a:solidFill>
                  <a:latin typeface="Cambria Math" panose="02040503050406030204" pitchFamily="18" charset="0"/>
                </a:rPr>
                <a:t>5</a:t>
              </a:r>
              <a:endParaRPr lang="zh-CN" altLang="en-US" b="0" dirty="0">
                <a:solidFill>
                  <a:srgbClr val="FFFFFF"/>
                </a:solidFill>
                <a:latin typeface="Cambria Math" panose="02040503050406030204" pitchFamily="18" charset="0"/>
              </a:endParaRPr>
            </a:p>
          </p:txBody>
        </p:sp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D1A31E5B-1D9D-49E4-98B5-8E9DF09AF100}"/>
                </a:ext>
              </a:extLst>
            </p:cNvPr>
            <p:cNvSpPr/>
            <p:nvPr/>
          </p:nvSpPr>
          <p:spPr bwMode="auto">
            <a:xfrm>
              <a:off x="3959932" y="5446554"/>
              <a:ext cx="648072" cy="432048"/>
            </a:xfrm>
            <a:prstGeom prst="rect">
              <a:avLst/>
            </a:prstGeom>
            <a:solidFill>
              <a:srgbClr val="FFFD8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rtlCol="0" anchor="ctr"/>
            <a:lstStyle/>
            <a:p>
              <a:pPr algn="ctr" eaLnBrk="1" hangingPunct="1"/>
              <a:r>
                <a:rPr lang="en-US" altLang="zh-CN" b="0" dirty="0">
                  <a:latin typeface="Cambria Math" panose="02040503050406030204" pitchFamily="18" charset="0"/>
                </a:rPr>
                <a:t>58</a:t>
              </a:r>
              <a:endParaRPr lang="zh-CN" altLang="en-US" b="0" dirty="0">
                <a:latin typeface="Cambria Math" panose="02040503050406030204" pitchFamily="18" charset="0"/>
              </a:endParaRPr>
            </a:p>
          </p:txBody>
        </p:sp>
        <p:sp>
          <p:nvSpPr>
            <p:cNvPr id="60" name="矩形 59">
              <a:extLst>
                <a:ext uri="{FF2B5EF4-FFF2-40B4-BE49-F238E27FC236}">
                  <a16:creationId xmlns:a16="http://schemas.microsoft.com/office/drawing/2014/main" id="{3E703EC9-2AEE-46ED-BEEB-3454ADBA895C}"/>
                </a:ext>
              </a:extLst>
            </p:cNvPr>
            <p:cNvSpPr/>
            <p:nvPr/>
          </p:nvSpPr>
          <p:spPr bwMode="auto">
            <a:xfrm>
              <a:off x="3311860" y="5446554"/>
              <a:ext cx="648072" cy="432048"/>
            </a:xfrm>
            <a:prstGeom prst="rect">
              <a:avLst/>
            </a:prstGeom>
            <a:solidFill>
              <a:srgbClr val="E84855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rtlCol="0" anchor="ctr"/>
            <a:lstStyle/>
            <a:p>
              <a:pPr algn="ctr" eaLnBrk="1" hangingPunct="1"/>
              <a:r>
                <a:rPr lang="en-US" altLang="zh-CN" dirty="0">
                  <a:solidFill>
                    <a:srgbClr val="FFFFFF"/>
                  </a:solidFill>
                  <a:latin typeface="Cambria Math" panose="02040503050406030204" pitchFamily="18" charset="0"/>
                </a:rPr>
                <a:t>20</a:t>
              </a:r>
              <a:endParaRPr lang="zh-CN" altLang="en-US" b="0" dirty="0">
                <a:solidFill>
                  <a:srgbClr val="FFFFFF"/>
                </a:solidFill>
                <a:latin typeface="Cambria Math" panose="02040503050406030204" pitchFamily="18" charset="0"/>
              </a:endParaRPr>
            </a:p>
          </p:txBody>
        </p:sp>
        <p:sp>
          <p:nvSpPr>
            <p:cNvPr id="62" name="文本框 61">
              <a:extLst>
                <a:ext uri="{FF2B5EF4-FFF2-40B4-BE49-F238E27FC236}">
                  <a16:creationId xmlns:a16="http://schemas.microsoft.com/office/drawing/2014/main" id="{96C27B35-A0D5-4B02-B110-DAF89A1E55AE}"/>
                </a:ext>
              </a:extLst>
            </p:cNvPr>
            <p:cNvSpPr txBox="1"/>
            <p:nvPr/>
          </p:nvSpPr>
          <p:spPr>
            <a:xfrm>
              <a:off x="2494810" y="6115813"/>
              <a:ext cx="27238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分成左右两部分分别快排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00883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2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500"/>
                            </p:stCondLst>
                            <p:childTnLst>
                              <p:par>
                                <p:cTn id="5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8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"/>
                            </p:stCondLst>
                            <p:childTnLst>
                              <p:par>
                                <p:cTn id="8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000"/>
                            </p:stCondLst>
                            <p:childTnLst>
                              <p:par>
                                <p:cTn id="89" presetID="2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500"/>
                            </p:stCondLst>
                            <p:childTnLst>
                              <p:par>
                                <p:cTn id="9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2000"/>
                            </p:stCondLst>
                            <p:childTnLst>
                              <p:par>
                                <p:cTn id="97" presetID="2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2500"/>
                            </p:stCondLst>
                            <p:childTnLst>
                              <p:par>
                                <p:cTn id="10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500"/>
                            </p:stCondLst>
                            <p:childTnLst>
                              <p:par>
                                <p:cTn id="13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5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>
                            <p:stCondLst>
                              <p:cond delay="500"/>
                            </p:stCondLst>
                            <p:childTnLst>
                              <p:par>
                                <p:cTn id="15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" fill="hold">
                      <p:stCondLst>
                        <p:cond delay="indefinite"/>
                      </p:stCondLst>
                      <p:childTnLst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3" grpId="0" animBg="1"/>
      <p:bldP spid="25" grpId="0" animBg="1"/>
      <p:bldP spid="26" grpId="0" animBg="1"/>
      <p:bldP spid="27" grpId="0" animBg="1"/>
      <p:bldP spid="28" grpId="0" animBg="1"/>
      <p:bldP spid="31" grpId="0" animBg="1"/>
      <p:bldP spid="32" grpId="0" animBg="1"/>
      <p:bldP spid="33" grpId="0" animBg="1"/>
      <p:bldP spid="34" grpId="0" animBg="1"/>
      <p:bldP spid="38" grpId="0" animBg="1"/>
      <p:bldP spid="39" grpId="0" animBg="1"/>
      <p:bldP spid="40" grpId="0" animBg="1"/>
      <p:bldP spid="41" grpId="0" animBg="1"/>
      <p:bldP spid="43" grpId="0" animBg="1"/>
      <p:bldP spid="44" grpId="0" animBg="1"/>
      <p:bldP spid="45" grpId="0" animBg="1"/>
      <p:bldP spid="46" grpId="0" animBg="1"/>
      <p:bldP spid="48" grpId="0" animBg="1"/>
      <p:bldP spid="49" grpId="0" animBg="1"/>
      <p:bldP spid="50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557521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10.4.1 </a:t>
            </a:r>
            <a:r>
              <a:rPr lang="zh-CN" altLang="en-US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任意路径数据流分析</a:t>
            </a: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>
          <a:xfrm>
            <a:off x="6457950" y="6448251"/>
            <a:ext cx="2057400" cy="365125"/>
          </a:xfrm>
        </p:spPr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70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35496" y="35913"/>
            <a:ext cx="29819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10.4.1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任意路径数据流分析</a:t>
            </a:r>
          </a:p>
        </p:txBody>
      </p:sp>
      <p:sp>
        <p:nvSpPr>
          <p:cNvPr id="6" name="TextBox 8">
            <a:extLst>
              <a:ext uri="{FF2B5EF4-FFF2-40B4-BE49-F238E27FC236}">
                <a16:creationId xmlns:a16="http://schemas.microsoft.com/office/drawing/2014/main" id="{ECB86573-B566-4841-8631-61BE1219B2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511" y="1118226"/>
            <a:ext cx="8856979" cy="31640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zh-CN" altLang="en-US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数据流方程的</a:t>
            </a:r>
            <a:r>
              <a:rPr lang="zh-CN" altLang="en-US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两个观点</a:t>
            </a:r>
            <a:endParaRPr lang="en-US" altLang="zh-CN" sz="2000" b="0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zh-CN" altLang="en-US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悲观观点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：如果在所有后继结点中</a:t>
            </a:r>
            <a:r>
              <a:rPr lang="zh-CN" altLang="en-US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没有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看到明显的</a:t>
            </a:r>
            <a:r>
              <a:rPr lang="zh-CN" altLang="en-US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定值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，就认为这些变量是活跃的；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zh-CN" altLang="en-US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乐观观点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：只有看到一个变量在某个后继基本块中</a:t>
            </a:r>
            <a:r>
              <a:rPr lang="zh-CN" altLang="en-US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被引用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了，才认为这个变量是活跃的。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乐观观点是</a:t>
            </a:r>
            <a:r>
              <a:rPr lang="zh-CN" altLang="en-US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最小有效解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。就优化目的而言，最小有效解是合理的，因为活跃变量的值要保存，而死变量的值可以忽略。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599535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557521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10.4.1 </a:t>
            </a:r>
            <a:r>
              <a:rPr lang="zh-CN" altLang="en-US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任意路径数据流分析</a:t>
            </a: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>
          <a:xfrm>
            <a:off x="6457950" y="6448251"/>
            <a:ext cx="2057400" cy="365125"/>
          </a:xfrm>
        </p:spPr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71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35496" y="35913"/>
            <a:ext cx="29819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10.4.1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任意路径数据流分析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8">
                <a:extLst>
                  <a:ext uri="{FF2B5EF4-FFF2-40B4-BE49-F238E27FC236}">
                    <a16:creationId xmlns:a16="http://schemas.microsoft.com/office/drawing/2014/main" id="{ECB86573-B566-4841-8631-61BE1219B24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9511" y="1118226"/>
                <a:ext cx="8856979" cy="34514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342900" indent="-3429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>
                  <a:lnSpc>
                    <a:spcPct val="150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p"/>
                </a:pPr>
                <a:r>
                  <a:rPr lang="zh-CN" altLang="en-US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前向数据流分析</a:t>
                </a:r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：变量初始化检测问题</a:t>
                </a:r>
                <a:endParaRPr lang="en-US" altLang="zh-CN" sz="2000" b="0" dirty="0">
                  <a:solidFill>
                    <a:srgbClr val="FF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628650">
                  <a:lnSpc>
                    <a:spcPct val="150000"/>
                  </a:lnSpc>
                  <a:spcBef>
                    <a:spcPct val="20000"/>
                  </a:spcBef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sz="1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𝑈𝑛𝑖𝑛𝑖𝑡𝐼𝑛</m:t>
                    </m:r>
                    <m:r>
                      <a:rPr lang="en-US" altLang="zh-CN" sz="1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1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𝐵</m:t>
                    </m:r>
                    <m:r>
                      <a:rPr lang="en-US" altLang="zh-CN" sz="1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：基本块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𝐵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入口处可能未被初始化的变量集，如果一个基本块没有前驱，则其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𝑈𝑛𝑖𝑛𝑖𝑡𝐼𝑛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集合包含所有变量；</a:t>
                </a:r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628650">
                  <a:lnSpc>
                    <a:spcPct val="150000"/>
                  </a:lnSpc>
                  <a:spcBef>
                    <a:spcPct val="20000"/>
                  </a:spcBef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sz="18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𝑈𝑛𝑖𝑛𝑖𝑡</m:t>
                    </m:r>
                    <m:r>
                      <a:rPr lang="en-US" altLang="zh-CN" sz="1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𝑂𝑢𝑡</m:t>
                    </m:r>
                    <m:r>
                      <a:rPr lang="en-US" altLang="zh-CN" sz="18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18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𝐵</m:t>
                    </m:r>
                    <m:r>
                      <a:rPr lang="en-US" altLang="zh-CN" sz="18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) 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：基本块</a:t>
                </a:r>
                <a14:m>
                  <m:oMath xmlns:m="http://schemas.openxmlformats.org/officeDocument/2006/math"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𝐵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出口处可能未被初始化的变量集。</a:t>
                </a:r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628650">
                  <a:lnSpc>
                    <a:spcPct val="150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Ø"/>
                </a:pP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令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𝑃</m:t>
                    </m:r>
                    <m:r>
                      <a:rPr lang="en-US" altLang="zh-CN" sz="18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18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𝐵</m:t>
                    </m:r>
                    <m:r>
                      <a:rPr lang="en-US" altLang="zh-CN" sz="18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为流图中基本块</a:t>
                </a:r>
                <a14:m>
                  <m:oMath xmlns:m="http://schemas.openxmlformats.org/officeDocument/2006/math">
                    <m:r>
                      <a:rPr lang="en-US" altLang="zh-CN" sz="18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𝐵</m:t>
                    </m:r>
                  </m:oMath>
                </a14:m>
                <a:r>
                  <a:rPr lang="zh-CN" altLang="en-US" sz="18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的前驱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的集合，则有：</a:t>
                </a:r>
                <a:endParaRPr lang="en-US" altLang="zh-CN" sz="1800" b="0" i="1" dirty="0">
                  <a:latin typeface="Cambria Math" panose="020405030504060302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285750" indent="0">
                  <a:lnSpc>
                    <a:spcPct val="150000"/>
                  </a:lnSpc>
                  <a:spcBef>
                    <a:spcPct val="20000"/>
                  </a:spcBef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8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𝑈𝑛𝑖𝑛𝑖𝑡𝐼𝑛</m:t>
                      </m:r>
                      <m:d>
                        <m:d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altLang="zh-CN" sz="18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=</m:t>
                      </m:r>
                      <m:nary>
                        <m:naryPr>
                          <m:chr m:val="⋃"/>
                          <m:supHide m:val="on"/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m:rPr>
                              <m:brk m:alnAt="7"/>
                            </m:rPr>
                            <a:rPr lang="en-US" altLang="zh-CN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∈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𝐵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sub>
                        <m:sup/>
                        <m:e>
                          <m:r>
                            <a:rPr lang="en-US" altLang="zh-CN" sz="1800" b="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𝑈𝑛𝑖𝑛𝑖𝑡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𝑂𝑢𝑡</m:t>
                          </m:r>
                          <m:d>
                            <m:dPr>
                              <m:ctrlPr>
                                <a:rPr lang="en-US" altLang="zh-CN" sz="1800" b="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1800" b="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800" b="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altLang="zh-CN" sz="1800" b="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altLang="zh-CN" sz="1800" b="0" dirty="0">
                  <a:solidFill>
                    <a:srgbClr val="0000FF"/>
                  </a:solidFill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TextBox 8">
                <a:extLst>
                  <a:ext uri="{FF2B5EF4-FFF2-40B4-BE49-F238E27FC236}">
                    <a16:creationId xmlns:a16="http://schemas.microsoft.com/office/drawing/2014/main" id="{ECB86573-B566-4841-8631-61BE1219B2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9511" y="1118226"/>
                <a:ext cx="8856979" cy="3451458"/>
              </a:xfrm>
              <a:prstGeom prst="rect">
                <a:avLst/>
              </a:prstGeom>
              <a:blipFill>
                <a:blip r:embed="rId3"/>
                <a:stretch>
                  <a:fillRect l="-619" r="-482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9830255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557521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10.4.1 </a:t>
            </a:r>
            <a:r>
              <a:rPr lang="zh-CN" altLang="en-US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任意路径数据流分析</a:t>
            </a: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>
          <a:xfrm>
            <a:off x="6457950" y="6448251"/>
            <a:ext cx="2057400" cy="365125"/>
          </a:xfrm>
        </p:spPr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72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35496" y="35913"/>
            <a:ext cx="29819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10.4.1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任意路径数据流分析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8">
                <a:extLst>
                  <a:ext uri="{FF2B5EF4-FFF2-40B4-BE49-F238E27FC236}">
                    <a16:creationId xmlns:a16="http://schemas.microsoft.com/office/drawing/2014/main" id="{DCC172C1-EBF6-4020-846E-90B9FFD6A7D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9511" y="1124744"/>
                <a:ext cx="8856979" cy="14403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342900" indent="-3429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>
                  <a:lnSpc>
                    <a:spcPct val="150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p"/>
                </a:pPr>
                <a:r>
                  <a:rPr lang="zh-CN" altLang="en-US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初始化变量集合</a:t>
                </a:r>
                <a:endParaRPr lang="en-US" altLang="zh-CN" sz="20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628650">
                  <a:lnSpc>
                    <a:spcPct val="150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sz="1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𝐼𝑛𝑖𝑡</m:t>
                    </m:r>
                    <m:r>
                      <a:rPr lang="en-US" altLang="zh-CN" sz="1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1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𝐵</m:t>
                    </m:r>
                    <m:r>
                      <a:rPr lang="en-US" altLang="zh-CN" sz="1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：在</a:t>
                </a:r>
                <a14:m>
                  <m:oMath xmlns:m="http://schemas.openxmlformats.org/officeDocument/2006/math"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𝐵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的</a:t>
                </a:r>
                <a:r>
                  <a:rPr lang="zh-CN" altLang="en-US" sz="18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出口处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已被初始化的变量集合。</a:t>
                </a:r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571500" indent="-285750">
                  <a:lnSpc>
                    <a:spcPct val="150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sz="1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𝑈𝑛𝑖𝑛𝑖𝑡𝑂𝑢𝑡</m:t>
                    </m:r>
                    <m:d>
                      <m:dPr>
                        <m:ctrlPr>
                          <a:rPr lang="en-US" altLang="zh-CN" sz="1800" b="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 b="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</m:d>
                    <m:r>
                      <a:rPr lang="en-US" altLang="zh-CN" sz="1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⊇</m:t>
                    </m:r>
                    <m:r>
                      <a:rPr lang="en-US" altLang="zh-CN" sz="1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𝑈𝑛𝑖𝑛𝑖𝑡𝐼𝑛</m:t>
                    </m:r>
                    <m:d>
                      <m:dPr>
                        <m:ctrlPr>
                          <a:rPr lang="en-US" altLang="zh-CN" sz="1800" b="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 b="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</m:d>
                    <m:r>
                      <a:rPr lang="en-US" altLang="zh-CN" sz="1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−</m:t>
                    </m:r>
                    <m:r>
                      <a:rPr lang="en-US" altLang="zh-CN" sz="1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𝐼𝑛𝑖𝑡</m:t>
                    </m:r>
                    <m:r>
                      <a:rPr lang="en-US" altLang="zh-CN" sz="1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1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𝐵</m:t>
                    </m:r>
                    <m:r>
                      <a:rPr lang="en-US" altLang="zh-CN" sz="1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TextBox 8">
                <a:extLst>
                  <a:ext uri="{FF2B5EF4-FFF2-40B4-BE49-F238E27FC236}">
                    <a16:creationId xmlns:a16="http://schemas.microsoft.com/office/drawing/2014/main" id="{DCC172C1-EBF6-4020-846E-90B9FFD6A7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9511" y="1124744"/>
                <a:ext cx="8856979" cy="1440394"/>
              </a:xfrm>
              <a:prstGeom prst="rect">
                <a:avLst/>
              </a:prstGeom>
              <a:blipFill>
                <a:blip r:embed="rId3"/>
                <a:stretch>
                  <a:fillRect l="-619" b="-5085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E55994C-A810-4083-A3E1-8AC6675A4B0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9511" y="2565138"/>
                <a:ext cx="8856979" cy="23878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342900" indent="-3429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>
                  <a:lnSpc>
                    <a:spcPct val="150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p"/>
                </a:pPr>
                <a:r>
                  <a:rPr lang="zh-CN" altLang="en-US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基本块中变为未初始化集合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𝑈𝑛𝑖𝑛𝑖𝑡</m:t>
                    </m:r>
                    <m:r>
                      <a:rPr lang="en-US" altLang="zh-CN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𝐵</m:t>
                    </m:r>
                    <m:r>
                      <a:rPr lang="en-US" altLang="zh-CN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altLang="zh-CN" sz="20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628650">
                  <a:lnSpc>
                    <a:spcPct val="150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Ø"/>
                </a:pP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被赋予一个非法值，如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𝑛𝑢𝑙𝑙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；</a:t>
                </a:r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628650">
                  <a:lnSpc>
                    <a:spcPct val="150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Ø"/>
                </a:pP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一个操作的副作用，如释放一个对象；</a:t>
                </a:r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628650">
                  <a:lnSpc>
                    <a:spcPct val="150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Ø"/>
                </a:pP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刚刚建立一个变量。</a:t>
                </a:r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628650">
                  <a:lnSpc>
                    <a:spcPct val="150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Ø"/>
                </a:pP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显然：</a:t>
                </a:r>
                <a:r>
                  <a:rPr lang="en-US" altLang="zh-CN" sz="1800" b="0" dirty="0">
                    <a:solidFill>
                      <a:srgbClr val="0000FF"/>
                    </a:solidFill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8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𝑈𝑛𝑖𝑛𝑖𝑡𝑂𝑢𝑡</m:t>
                    </m:r>
                    <m:d>
                      <m:dPr>
                        <m:ctrlPr>
                          <a:rPr lang="en-US" altLang="zh-CN" sz="1800" b="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 b="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</m:d>
                    <m:r>
                      <a:rPr lang="en-US" altLang="zh-CN" sz="18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⊇</m:t>
                    </m:r>
                    <m:r>
                      <a:rPr lang="en-US" altLang="zh-CN" sz="18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𝑈𝑛𝑖𝑛𝑖𝑡</m:t>
                    </m:r>
                    <m:d>
                      <m:dPr>
                        <m:ctrlPr>
                          <a:rPr lang="en-US" altLang="zh-CN" sz="1800" b="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 b="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</m:d>
                  </m:oMath>
                </a14:m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E55994C-A810-4083-A3E1-8AC6675A4B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9511" y="2565138"/>
                <a:ext cx="8856979" cy="2387833"/>
              </a:xfrm>
              <a:prstGeom prst="rect">
                <a:avLst/>
              </a:prstGeom>
              <a:blipFill>
                <a:blip r:embed="rId4"/>
                <a:stretch>
                  <a:fillRect l="-619" b="-3325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63753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557521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10.4.1 </a:t>
            </a:r>
            <a:r>
              <a:rPr lang="zh-CN" altLang="en-US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任意路径数据流分析</a:t>
            </a: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>
          <a:xfrm>
            <a:off x="6457950" y="6448251"/>
            <a:ext cx="2057400" cy="365125"/>
          </a:xfrm>
        </p:spPr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73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35496" y="35913"/>
            <a:ext cx="29819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10.4.1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任意路径数据流分析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8">
                <a:extLst>
                  <a:ext uri="{FF2B5EF4-FFF2-40B4-BE49-F238E27FC236}">
                    <a16:creationId xmlns:a16="http://schemas.microsoft.com/office/drawing/2014/main" id="{ECB86573-B566-4841-8631-61BE1219B24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9511" y="980728"/>
                <a:ext cx="8856979" cy="144667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342900" indent="-3429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>
                  <a:lnSpc>
                    <a:spcPct val="150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p"/>
                </a:pPr>
                <a:r>
                  <a:rPr lang="zh-CN" altLang="en-US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由基本块语句唯一确定的集合</a:t>
                </a:r>
                <a:endParaRPr lang="en-US" altLang="zh-CN" sz="20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628650">
                  <a:lnSpc>
                    <a:spcPct val="150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sz="18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𝐼𝑛𝑖𝑡</m:t>
                    </m:r>
                    <m:r>
                      <a:rPr lang="en-US" altLang="zh-CN" sz="18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18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𝐵</m:t>
                    </m:r>
                    <m:r>
                      <a:rPr lang="en-US" altLang="zh-CN" sz="18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：在</a:t>
                </a:r>
                <a14:m>
                  <m:oMath xmlns:m="http://schemas.openxmlformats.org/officeDocument/2006/math"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𝐵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中被初始化的变量集合；</a:t>
                </a:r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628650">
                  <a:lnSpc>
                    <a:spcPct val="150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sz="1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𝑈𝑛𝑖</m:t>
                    </m:r>
                    <m:r>
                      <a:rPr lang="en-US" altLang="zh-CN" sz="18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𝑛𝑖𝑡</m:t>
                    </m:r>
                    <m:r>
                      <a:rPr lang="en-US" altLang="zh-CN" sz="18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18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𝐵</m:t>
                    </m:r>
                    <m:r>
                      <a:rPr lang="en-US" altLang="zh-CN" sz="18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：在</a:t>
                </a:r>
                <a14:m>
                  <m:oMath xmlns:m="http://schemas.openxmlformats.org/officeDocument/2006/math"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𝐵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中变为未初始化的变量集合。 </a:t>
                </a:r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TextBox 8">
                <a:extLst>
                  <a:ext uri="{FF2B5EF4-FFF2-40B4-BE49-F238E27FC236}">
                    <a16:creationId xmlns:a16="http://schemas.microsoft.com/office/drawing/2014/main" id="{ECB86573-B566-4841-8631-61BE1219B2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9511" y="980728"/>
                <a:ext cx="8856979" cy="1446678"/>
              </a:xfrm>
              <a:prstGeom prst="rect">
                <a:avLst/>
              </a:prstGeom>
              <a:blipFill>
                <a:blip r:embed="rId3"/>
                <a:stretch>
                  <a:fillRect l="-619" b="-5907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8">
                <a:extLst>
                  <a:ext uri="{FF2B5EF4-FFF2-40B4-BE49-F238E27FC236}">
                    <a16:creationId xmlns:a16="http://schemas.microsoft.com/office/drawing/2014/main" id="{2ADC5AC6-AB53-4B94-B7B3-5DA5160250F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9511" y="2427406"/>
                <a:ext cx="8856979" cy="19811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342900" indent="-3429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>
                  <a:lnSpc>
                    <a:spcPct val="150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p"/>
                </a:pPr>
                <a:r>
                  <a:rPr lang="zh-CN" altLang="en-US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计算方程</a:t>
                </a:r>
                <a:endParaRPr lang="en-US" altLang="zh-CN" sz="20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628650">
                  <a:lnSpc>
                    <a:spcPct val="150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sz="1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𝑈𝑛𝑖𝑛𝑖𝑡𝐼𝑛</m:t>
                    </m:r>
                    <m:d>
                      <m:dPr>
                        <m:ctrlPr>
                          <a:rPr lang="en-US" altLang="zh-CN" sz="1800" b="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 b="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</m:d>
                    <m:r>
                      <a:rPr lang="en-US" altLang="zh-CN" sz="18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</m:t>
                    </m:r>
                    <m:nary>
                      <m:naryPr>
                        <m:chr m:val="⋃"/>
                        <m:supHide m:val="on"/>
                        <m:ctrlPr>
                          <a:rPr lang="en-US" altLang="zh-CN" sz="1800" b="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altLang="zh-CN" sz="1800" b="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sz="1800" b="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m:rPr>
                            <m:brk m:alnAt="7"/>
                          </m:rPr>
                          <a:rPr lang="en-US" altLang="zh-CN" sz="1800" b="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∈</m:t>
                        </m:r>
                        <m:r>
                          <a:rPr lang="en-US" altLang="zh-CN" sz="1800" b="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𝑃</m:t>
                        </m:r>
                        <m:r>
                          <a:rPr lang="en-US" altLang="zh-CN" sz="1800" b="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altLang="zh-CN" sz="1800" b="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  <m:r>
                          <a:rPr lang="en-US" altLang="zh-CN" sz="1800" b="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sub>
                      <m:sup/>
                      <m:e>
                        <m:r>
                          <a:rPr lang="en-US" altLang="zh-CN" sz="1800" b="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𝑈𝑛𝑖𝑛𝑖𝑡𝑂𝑢𝑡</m:t>
                        </m:r>
                        <m:d>
                          <m:dPr>
                            <m:ctrlPr>
                              <a:rPr lang="en-US" altLang="zh-CN" sz="1800" b="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1800" b="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800" b="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US" altLang="zh-CN" sz="1800" b="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r>
                  <a:rPr lang="zh-CN" altLang="en-US" sz="1800" b="0" dirty="0">
                    <a:latin typeface="Cambria Math" panose="020405030504060302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，没有前驱则包含所有变量。</a:t>
                </a:r>
                <a:endParaRPr lang="en-US" altLang="zh-CN" sz="1800" b="0" dirty="0">
                  <a:latin typeface="Cambria Math" panose="020405030504060302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625475" indent="-339725">
                  <a:lnSpc>
                    <a:spcPct val="150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sz="18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𝑈𝑛𝑖𝑛𝑖𝑡𝑂𝑢𝑡</m:t>
                    </m:r>
                    <m:d>
                      <m:dPr>
                        <m:ctrlPr>
                          <a:rPr lang="en-US" altLang="zh-CN" sz="1800" b="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 b="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</m:d>
                    <m:r>
                      <a:rPr lang="en-US" altLang="zh-CN" sz="18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⊇</m:t>
                    </m:r>
                    <m:r>
                      <a:rPr lang="en-US" altLang="zh-CN" sz="18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𝑈𝑛𝑖𝑛𝑖𝑡𝐼𝑛</m:t>
                    </m:r>
                    <m:d>
                      <m:dPr>
                        <m:ctrlPr>
                          <a:rPr lang="en-US" altLang="zh-CN" sz="1800" b="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 b="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</m:d>
                    <m:r>
                      <a:rPr lang="en-US" altLang="zh-CN" sz="18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−</m:t>
                    </m:r>
                    <m:r>
                      <a:rPr lang="en-US" altLang="zh-CN" sz="18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𝐼𝑛𝑖𝑡</m:t>
                    </m:r>
                    <m:r>
                      <a:rPr lang="en-US" altLang="zh-CN" sz="18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18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𝐵</m:t>
                    </m:r>
                    <m:r>
                      <a:rPr lang="en-US" altLang="zh-CN" sz="18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628650">
                  <a:lnSpc>
                    <a:spcPct val="150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sz="18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𝑈𝑛𝑖𝑛𝑖𝑡𝑂𝑢𝑡</m:t>
                    </m:r>
                    <m:d>
                      <m:dPr>
                        <m:ctrlPr>
                          <a:rPr lang="en-US" altLang="zh-CN" sz="1800" b="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 b="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</m:d>
                    <m:r>
                      <a:rPr lang="en-US" altLang="zh-CN" sz="18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⊇</m:t>
                    </m:r>
                    <m:r>
                      <a:rPr lang="en-US" altLang="zh-CN" sz="18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𝑈𝑛𝑖𝑛𝑖𝑡</m:t>
                    </m:r>
                    <m:d>
                      <m:dPr>
                        <m:ctrlPr>
                          <a:rPr lang="en-US" altLang="zh-CN" sz="1800" b="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 b="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</m:d>
                  </m:oMath>
                </a14:m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TextBox 8">
                <a:extLst>
                  <a:ext uri="{FF2B5EF4-FFF2-40B4-BE49-F238E27FC236}">
                    <a16:creationId xmlns:a16="http://schemas.microsoft.com/office/drawing/2014/main" id="{2ADC5AC6-AB53-4B94-B7B3-5DA5160250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9511" y="2427406"/>
                <a:ext cx="8856979" cy="1981183"/>
              </a:xfrm>
              <a:prstGeom prst="rect">
                <a:avLst/>
              </a:prstGeom>
              <a:blipFill>
                <a:blip r:embed="rId4"/>
                <a:stretch>
                  <a:fillRect l="-619" b="-3077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362837C-8E07-45FF-9906-97575727AEA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9511" y="4408589"/>
                <a:ext cx="8856979" cy="9735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342900" indent="-3429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>
                  <a:lnSpc>
                    <a:spcPct val="150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p"/>
                </a:pPr>
                <a:r>
                  <a:rPr lang="zh-CN" altLang="en-US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求解</a:t>
                </a:r>
                <a:endParaRPr lang="en-US" altLang="zh-CN" sz="20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628650">
                  <a:lnSpc>
                    <a:spcPct val="150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sz="18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𝑈𝑛𝑖𝑛𝑖𝑡𝑂𝑢𝑡</m:t>
                    </m:r>
                    <m:d>
                      <m:dPr>
                        <m:ctrlPr>
                          <a:rPr lang="en-US" altLang="zh-CN" sz="1800" b="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 b="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</m:d>
                    <m:r>
                      <a:rPr lang="en-US" altLang="zh-CN" sz="1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8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𝑈𝑛𝑖𝑛𝑖𝑡</m:t>
                    </m:r>
                    <m:r>
                      <a:rPr lang="en-US" altLang="zh-CN" sz="18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18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𝐵</m:t>
                    </m:r>
                    <m:r>
                      <a:rPr lang="en-US" altLang="zh-CN" sz="18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)⋃(</m:t>
                    </m:r>
                    <m:r>
                      <a:rPr lang="en-US" altLang="zh-CN" sz="18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𝑈𝑛𝑖𝑛𝑖𝑡𝐼𝑛</m:t>
                    </m:r>
                    <m:d>
                      <m:dPr>
                        <m:ctrlPr>
                          <a:rPr lang="en-US" altLang="zh-CN" sz="1800" b="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 b="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</m:d>
                    <m:r>
                      <a:rPr lang="en-US" altLang="zh-CN" sz="18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−</m:t>
                    </m:r>
                    <m:r>
                      <a:rPr lang="en-US" altLang="zh-CN" sz="18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𝐼𝑛𝑖𝑡</m:t>
                    </m:r>
                    <m:r>
                      <a:rPr lang="en-US" altLang="zh-CN" sz="18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18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𝐵</m:t>
                    </m:r>
                    <m:r>
                      <a:rPr lang="en-US" altLang="zh-CN" sz="18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))</m:t>
                    </m:r>
                  </m:oMath>
                </a14:m>
                <a:endParaRPr lang="en-US" altLang="zh-CN" sz="1800" b="0" i="1" dirty="0">
                  <a:solidFill>
                    <a:srgbClr val="0000FF"/>
                  </a:solidFill>
                  <a:latin typeface="Cambria Math" panose="020405030504060302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362837C-8E07-45FF-9906-97575727AE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9511" y="4408589"/>
                <a:ext cx="8856979" cy="973536"/>
              </a:xfrm>
              <a:prstGeom prst="rect">
                <a:avLst/>
              </a:prstGeom>
              <a:blipFill>
                <a:blip r:embed="rId5"/>
                <a:stretch>
                  <a:fillRect l="-619" b="-7500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6591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557521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10.4.1 </a:t>
            </a:r>
            <a:r>
              <a:rPr lang="zh-CN" altLang="en-US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任意路径数据流分析</a:t>
            </a: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>
          <a:xfrm>
            <a:off x="6457950" y="6448251"/>
            <a:ext cx="2057400" cy="365125"/>
          </a:xfrm>
        </p:spPr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74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35496" y="35913"/>
            <a:ext cx="29819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10.4.1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任意路径数据流分析</a:t>
            </a:r>
          </a:p>
        </p:txBody>
      </p:sp>
      <p:sp>
        <p:nvSpPr>
          <p:cNvPr id="6" name="TextBox 8">
            <a:extLst>
              <a:ext uri="{FF2B5EF4-FFF2-40B4-BE49-F238E27FC236}">
                <a16:creationId xmlns:a16="http://schemas.microsoft.com/office/drawing/2014/main" id="{ECB86573-B566-4841-8631-61BE1219B2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511" y="1052736"/>
            <a:ext cx="2952329" cy="23878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0" indent="0">
              <a:lnSpc>
                <a:spcPct val="150000"/>
              </a:lnSpc>
              <a:spcBef>
                <a:spcPct val="20000"/>
              </a:spcBef>
              <a:buClrTx/>
            </a:pPr>
            <a:r>
              <a:rPr lang="en-US" altLang="zh-CN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【</a:t>
            </a:r>
            <a:r>
              <a:rPr lang="zh-CN" altLang="en-US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例</a:t>
            </a:r>
            <a:r>
              <a:rPr lang="en-US" altLang="zh-CN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10.18】</a:t>
            </a:r>
            <a:r>
              <a:rPr lang="zh-CN" altLang="en-US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程序段</a:t>
            </a:r>
            <a:endParaRPr lang="en-US" altLang="zh-CN" sz="20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indent="0">
              <a:lnSpc>
                <a:spcPct val="150000"/>
              </a:lnSpc>
              <a:spcBef>
                <a:spcPct val="20000"/>
              </a:spcBef>
              <a:buClrTx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 = 1;</a:t>
            </a:r>
          </a:p>
          <a:p>
            <a:pPr marL="285750" indent="0">
              <a:lnSpc>
                <a:spcPct val="150000"/>
              </a:lnSpc>
              <a:spcBef>
                <a:spcPct val="20000"/>
              </a:spcBef>
              <a:buClrTx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if a = b then b = 1;</a:t>
            </a:r>
          </a:p>
          <a:p>
            <a:pPr marL="285750" indent="0">
              <a:lnSpc>
                <a:spcPct val="150000"/>
              </a:lnSpc>
              <a:spcBef>
                <a:spcPct val="20000"/>
              </a:spcBef>
              <a:buClrTx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else c = 1;</a:t>
            </a:r>
          </a:p>
          <a:p>
            <a:pPr marL="285750" indent="0">
              <a:lnSpc>
                <a:spcPct val="150000"/>
              </a:lnSpc>
              <a:spcBef>
                <a:spcPct val="20000"/>
              </a:spcBef>
              <a:buClrTx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 = a + b;</a:t>
            </a:r>
          </a:p>
        </p:txBody>
      </p: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DE49D327-2215-4DB7-9C8A-30AE905A3AD1}"/>
              </a:ext>
            </a:extLst>
          </p:cNvPr>
          <p:cNvGrpSpPr/>
          <p:nvPr/>
        </p:nvGrpSpPr>
        <p:grpSpPr>
          <a:xfrm>
            <a:off x="2483768" y="1284687"/>
            <a:ext cx="3429909" cy="2355492"/>
            <a:chOff x="2627784" y="1284687"/>
            <a:chExt cx="3429909" cy="235549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矩形 8">
                  <a:extLst>
                    <a:ext uri="{FF2B5EF4-FFF2-40B4-BE49-F238E27FC236}">
                      <a16:creationId xmlns:a16="http://schemas.microsoft.com/office/drawing/2014/main" id="{2F7B524C-FAC7-4E59-97B6-3375386AC2C5}"/>
                    </a:ext>
                  </a:extLst>
                </p:cNvPr>
                <p:cNvSpPr/>
                <p:nvPr/>
              </p:nvSpPr>
              <p:spPr bwMode="auto">
                <a:xfrm>
                  <a:off x="3447657" y="1345459"/>
                  <a:ext cx="1872208" cy="652224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rtlCol="0" anchor="ctr"/>
                <a:lstStyle/>
                <a:p>
                  <a:pPr eaLnBrk="1" hangingPunct="1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oMath>
                    </m:oMathPara>
                  </a14:m>
                  <a:endParaRPr lang="en-US" altLang="zh-CN" b="0" i="1" dirty="0">
                    <a:latin typeface="Cambria Math" panose="02040503050406030204" pitchFamily="18" charset="0"/>
                  </a:endParaRPr>
                </a:p>
                <a:p>
                  <a:pPr eaLnBrk="1" hangingPunct="1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𝑖𝑓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𝑔𝑜𝑡𝑜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b="0" i="1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9" name="矩形 8">
                  <a:extLst>
                    <a:ext uri="{FF2B5EF4-FFF2-40B4-BE49-F238E27FC236}">
                      <a16:creationId xmlns:a16="http://schemas.microsoft.com/office/drawing/2014/main" id="{2F7B524C-FAC7-4E59-97B6-3375386AC2C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447657" y="1345459"/>
                  <a:ext cx="1872208" cy="652224"/>
                </a:xfrm>
                <a:prstGeom prst="rect">
                  <a:avLst/>
                </a:prstGeom>
                <a:blipFill>
                  <a:blip r:embed="rId3"/>
                  <a:stretch>
                    <a:fillRect l="-647" b="-6422"/>
                  </a:stretch>
                </a:blip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矩形 10">
                  <a:extLst>
                    <a:ext uri="{FF2B5EF4-FFF2-40B4-BE49-F238E27FC236}">
                      <a16:creationId xmlns:a16="http://schemas.microsoft.com/office/drawing/2014/main" id="{D4587A48-0178-48AB-81AD-D47048F54F29}"/>
                    </a:ext>
                  </a:extLst>
                </p:cNvPr>
                <p:cNvSpPr/>
                <p:nvPr/>
              </p:nvSpPr>
              <p:spPr bwMode="auto">
                <a:xfrm>
                  <a:off x="2627784" y="2497587"/>
                  <a:ext cx="1080120" cy="317996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rtlCol="0" anchor="ctr"/>
                <a:lstStyle/>
                <a:p>
                  <a:pPr eaLnBrk="1" hangingPunct="1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oMath>
                    </m:oMathPara>
                  </a14:m>
                  <a:endParaRPr lang="zh-CN" altLang="en-US" b="0" i="1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1" name="矩形 10">
                  <a:extLst>
                    <a:ext uri="{FF2B5EF4-FFF2-40B4-BE49-F238E27FC236}">
                      <a16:creationId xmlns:a16="http://schemas.microsoft.com/office/drawing/2014/main" id="{D4587A48-0178-48AB-81AD-D47048F54F2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627784" y="2497587"/>
                  <a:ext cx="1080120" cy="317996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矩形 11">
                  <a:extLst>
                    <a:ext uri="{FF2B5EF4-FFF2-40B4-BE49-F238E27FC236}">
                      <a16:creationId xmlns:a16="http://schemas.microsoft.com/office/drawing/2014/main" id="{D2F9D05D-FC64-4382-823D-F6E49D612128}"/>
                    </a:ext>
                  </a:extLst>
                </p:cNvPr>
                <p:cNvSpPr/>
                <p:nvPr/>
              </p:nvSpPr>
              <p:spPr bwMode="auto">
                <a:xfrm>
                  <a:off x="4977573" y="2497587"/>
                  <a:ext cx="1080120" cy="317996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rtlCol="0" anchor="ctr"/>
                <a:lstStyle/>
                <a:p>
                  <a:pPr eaLnBrk="1" hangingPunct="1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oMath>
                    </m:oMathPara>
                  </a14:m>
                  <a:endParaRPr lang="zh-CN" altLang="en-US" b="0" i="1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2" name="矩形 11">
                  <a:extLst>
                    <a:ext uri="{FF2B5EF4-FFF2-40B4-BE49-F238E27FC236}">
                      <a16:creationId xmlns:a16="http://schemas.microsoft.com/office/drawing/2014/main" id="{D2F9D05D-FC64-4382-823D-F6E49D61212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977573" y="2497587"/>
                  <a:ext cx="1080120" cy="317996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矩形 12">
                  <a:extLst>
                    <a:ext uri="{FF2B5EF4-FFF2-40B4-BE49-F238E27FC236}">
                      <a16:creationId xmlns:a16="http://schemas.microsoft.com/office/drawing/2014/main" id="{9D89AD7C-7612-4B4D-AE98-F30B397C4F51}"/>
                    </a:ext>
                  </a:extLst>
                </p:cNvPr>
                <p:cNvSpPr/>
                <p:nvPr/>
              </p:nvSpPr>
              <p:spPr bwMode="auto">
                <a:xfrm>
                  <a:off x="3843701" y="3322183"/>
                  <a:ext cx="1080120" cy="317996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rtlCol="0" anchor="ctr"/>
                <a:lstStyle/>
                <a:p>
                  <a:pPr eaLnBrk="1" hangingPunct="1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zh-CN" altLang="en-US" b="0" i="1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3" name="矩形 12">
                  <a:extLst>
                    <a:ext uri="{FF2B5EF4-FFF2-40B4-BE49-F238E27FC236}">
                      <a16:creationId xmlns:a16="http://schemas.microsoft.com/office/drawing/2014/main" id="{9D89AD7C-7612-4B4D-AE98-F30B397C4F5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843701" y="3322183"/>
                  <a:ext cx="1080120" cy="317996"/>
                </a:xfrm>
                <a:prstGeom prst="rect">
                  <a:avLst/>
                </a:prstGeom>
                <a:blipFill>
                  <a:blip r:embed="rId6"/>
                  <a:stretch>
                    <a:fillRect r="-5028" b="-1852"/>
                  </a:stretch>
                </a:blip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" name="直接箭头连接符 13">
              <a:extLst>
                <a:ext uri="{FF2B5EF4-FFF2-40B4-BE49-F238E27FC236}">
                  <a16:creationId xmlns:a16="http://schemas.microsoft.com/office/drawing/2014/main" id="{255914A8-5081-4122-B5AC-B524CBF76A57}"/>
                </a:ext>
              </a:extLst>
            </p:cNvPr>
            <p:cNvCxnSpPr>
              <a:cxnSpLocks/>
              <a:stCxn id="9" idx="2"/>
              <a:endCxn id="11" idx="0"/>
            </p:cNvCxnSpPr>
            <p:nvPr/>
          </p:nvCxnSpPr>
          <p:spPr>
            <a:xfrm flipH="1">
              <a:off x="3167844" y="1997683"/>
              <a:ext cx="1215917" cy="49990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箭头连接符 14">
              <a:extLst>
                <a:ext uri="{FF2B5EF4-FFF2-40B4-BE49-F238E27FC236}">
                  <a16:creationId xmlns:a16="http://schemas.microsoft.com/office/drawing/2014/main" id="{701B7573-2F18-46E0-B870-FA8CD5979809}"/>
                </a:ext>
              </a:extLst>
            </p:cNvPr>
            <p:cNvCxnSpPr>
              <a:cxnSpLocks/>
              <a:stCxn id="9" idx="2"/>
              <a:endCxn id="12" idx="0"/>
            </p:cNvCxnSpPr>
            <p:nvPr/>
          </p:nvCxnSpPr>
          <p:spPr>
            <a:xfrm>
              <a:off x="4383761" y="1997683"/>
              <a:ext cx="1133872" cy="49990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箭头连接符 17">
              <a:extLst>
                <a:ext uri="{FF2B5EF4-FFF2-40B4-BE49-F238E27FC236}">
                  <a16:creationId xmlns:a16="http://schemas.microsoft.com/office/drawing/2014/main" id="{051F8BCF-ED7A-426C-8F8D-D2447233CECB}"/>
                </a:ext>
              </a:extLst>
            </p:cNvPr>
            <p:cNvCxnSpPr>
              <a:cxnSpLocks/>
              <a:stCxn id="12" idx="2"/>
              <a:endCxn id="13" idx="0"/>
            </p:cNvCxnSpPr>
            <p:nvPr/>
          </p:nvCxnSpPr>
          <p:spPr>
            <a:xfrm flipH="1">
              <a:off x="4383761" y="2815583"/>
              <a:ext cx="1133872" cy="5066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箭头连接符 20">
              <a:extLst>
                <a:ext uri="{FF2B5EF4-FFF2-40B4-BE49-F238E27FC236}">
                  <a16:creationId xmlns:a16="http://schemas.microsoft.com/office/drawing/2014/main" id="{E9099CC0-2BD0-4CFF-BD86-B4677EA4B7AF}"/>
                </a:ext>
              </a:extLst>
            </p:cNvPr>
            <p:cNvCxnSpPr>
              <a:cxnSpLocks/>
              <a:stCxn id="11" idx="2"/>
              <a:endCxn id="13" idx="0"/>
            </p:cNvCxnSpPr>
            <p:nvPr/>
          </p:nvCxnSpPr>
          <p:spPr>
            <a:xfrm>
              <a:off x="3167844" y="2815583"/>
              <a:ext cx="1215917" cy="5066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矩形 23">
                  <a:extLst>
                    <a:ext uri="{FF2B5EF4-FFF2-40B4-BE49-F238E27FC236}">
                      <a16:creationId xmlns:a16="http://schemas.microsoft.com/office/drawing/2014/main" id="{E7324724-DFED-4B46-8CCD-5DB5AB5156AB}"/>
                    </a:ext>
                  </a:extLst>
                </p:cNvPr>
                <p:cNvSpPr/>
                <p:nvPr/>
              </p:nvSpPr>
              <p:spPr>
                <a:xfrm>
                  <a:off x="3672042" y="2420583"/>
                  <a:ext cx="351680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4" name="矩形 23">
                  <a:extLst>
                    <a:ext uri="{FF2B5EF4-FFF2-40B4-BE49-F238E27FC236}">
                      <a16:creationId xmlns:a16="http://schemas.microsoft.com/office/drawing/2014/main" id="{E7324724-DFED-4B46-8CCD-5DB5AB5156A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72042" y="2420583"/>
                  <a:ext cx="351680" cy="369332"/>
                </a:xfrm>
                <a:prstGeom prst="rect">
                  <a:avLst/>
                </a:prstGeom>
                <a:blipFill>
                  <a:blip r:embed="rId7"/>
                  <a:stretch>
                    <a:fillRect r="-1052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矩形 24">
                  <a:extLst>
                    <a:ext uri="{FF2B5EF4-FFF2-40B4-BE49-F238E27FC236}">
                      <a16:creationId xmlns:a16="http://schemas.microsoft.com/office/drawing/2014/main" id="{C1E39936-CF0F-4EF1-B862-7FDB91DE20E7}"/>
                    </a:ext>
                  </a:extLst>
                </p:cNvPr>
                <p:cNvSpPr/>
                <p:nvPr/>
              </p:nvSpPr>
              <p:spPr>
                <a:xfrm>
                  <a:off x="5309363" y="1284687"/>
                  <a:ext cx="351680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5" name="矩形 24">
                  <a:extLst>
                    <a:ext uri="{FF2B5EF4-FFF2-40B4-BE49-F238E27FC236}">
                      <a16:creationId xmlns:a16="http://schemas.microsoft.com/office/drawing/2014/main" id="{C1E39936-CF0F-4EF1-B862-7FDB91DE20E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09363" y="1284687"/>
                  <a:ext cx="351680" cy="369332"/>
                </a:xfrm>
                <a:prstGeom prst="rect">
                  <a:avLst/>
                </a:prstGeom>
                <a:blipFill>
                  <a:blip r:embed="rId8"/>
                  <a:stretch>
                    <a:fillRect r="-862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矩形 25">
                  <a:extLst>
                    <a:ext uri="{FF2B5EF4-FFF2-40B4-BE49-F238E27FC236}">
                      <a16:creationId xmlns:a16="http://schemas.microsoft.com/office/drawing/2014/main" id="{A3E6A833-4C2D-434E-8B17-8F87553ADAE3}"/>
                    </a:ext>
                  </a:extLst>
                </p:cNvPr>
                <p:cNvSpPr/>
                <p:nvPr/>
              </p:nvSpPr>
              <p:spPr>
                <a:xfrm>
                  <a:off x="4589005" y="2471919"/>
                  <a:ext cx="351680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6" name="矩形 25">
                  <a:extLst>
                    <a:ext uri="{FF2B5EF4-FFF2-40B4-BE49-F238E27FC236}">
                      <a16:creationId xmlns:a16="http://schemas.microsoft.com/office/drawing/2014/main" id="{A3E6A833-4C2D-434E-8B17-8F87553ADAE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89005" y="2471919"/>
                  <a:ext cx="351680" cy="369332"/>
                </a:xfrm>
                <a:prstGeom prst="rect">
                  <a:avLst/>
                </a:prstGeom>
                <a:blipFill>
                  <a:blip r:embed="rId9"/>
                  <a:stretch>
                    <a:fillRect r="-1034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矩形 26">
                  <a:extLst>
                    <a:ext uri="{FF2B5EF4-FFF2-40B4-BE49-F238E27FC236}">
                      <a16:creationId xmlns:a16="http://schemas.microsoft.com/office/drawing/2014/main" id="{316135EC-3181-4D01-B557-C9C19BC319D2}"/>
                    </a:ext>
                  </a:extLst>
                </p:cNvPr>
                <p:cNvSpPr/>
                <p:nvPr/>
              </p:nvSpPr>
              <p:spPr>
                <a:xfrm>
                  <a:off x="4900274" y="3270847"/>
                  <a:ext cx="351680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7" name="矩形 26">
                  <a:extLst>
                    <a:ext uri="{FF2B5EF4-FFF2-40B4-BE49-F238E27FC236}">
                      <a16:creationId xmlns:a16="http://schemas.microsoft.com/office/drawing/2014/main" id="{316135EC-3181-4D01-B557-C9C19BC319D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00274" y="3270847"/>
                  <a:ext cx="351680" cy="369332"/>
                </a:xfrm>
                <a:prstGeom prst="rect">
                  <a:avLst/>
                </a:prstGeom>
                <a:blipFill>
                  <a:blip r:embed="rId10"/>
                  <a:stretch>
                    <a:fillRect r="-862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9" name="表格 28">
                <a:extLst>
                  <a:ext uri="{FF2B5EF4-FFF2-40B4-BE49-F238E27FC236}">
                    <a16:creationId xmlns:a16="http://schemas.microsoft.com/office/drawing/2014/main" id="{4E2B4672-B7AF-4284-9C88-C51E1D65238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62452388"/>
                  </p:ext>
                </p:extLst>
              </p:nvPr>
            </p:nvGraphicFramePr>
            <p:xfrm>
              <a:off x="5963181" y="1319552"/>
              <a:ext cx="3131217" cy="1854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43739">
                      <a:extLst>
                        <a:ext uri="{9D8B030D-6E8A-4147-A177-3AD203B41FA5}">
                          <a16:colId xmlns:a16="http://schemas.microsoft.com/office/drawing/2014/main" val="959907168"/>
                        </a:ext>
                      </a:extLst>
                    </a:gridCol>
                    <a:gridCol w="1043739">
                      <a:extLst>
                        <a:ext uri="{9D8B030D-6E8A-4147-A177-3AD203B41FA5}">
                          <a16:colId xmlns:a16="http://schemas.microsoft.com/office/drawing/2014/main" val="1978515419"/>
                        </a:ext>
                      </a:extLst>
                    </a:gridCol>
                    <a:gridCol w="1043739">
                      <a:extLst>
                        <a:ext uri="{9D8B030D-6E8A-4147-A177-3AD203B41FA5}">
                          <a16:colId xmlns:a16="http://schemas.microsoft.com/office/drawing/2014/main" val="384609299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基本块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Init</a:t>
                          </a:r>
                          <a:endParaRPr lang="zh-CN" altLang="en-US" b="0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 dirty="0" err="1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Uninit</a:t>
                          </a:r>
                          <a:endParaRPr lang="zh-CN" altLang="en-US" b="0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1962893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{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CN" altLang="en-US" i="1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005304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{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CN" altLang="en-US" i="1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60134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{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CN" altLang="en-US" i="1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9105489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{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CN" altLang="en-US" i="1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863948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9" name="表格 28">
                <a:extLst>
                  <a:ext uri="{FF2B5EF4-FFF2-40B4-BE49-F238E27FC236}">
                    <a16:creationId xmlns:a16="http://schemas.microsoft.com/office/drawing/2014/main" id="{4E2B4672-B7AF-4284-9C88-C51E1D65238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62452388"/>
                  </p:ext>
                </p:extLst>
              </p:nvPr>
            </p:nvGraphicFramePr>
            <p:xfrm>
              <a:off x="5963181" y="1319552"/>
              <a:ext cx="3131217" cy="1854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43739">
                      <a:extLst>
                        <a:ext uri="{9D8B030D-6E8A-4147-A177-3AD203B41FA5}">
                          <a16:colId xmlns:a16="http://schemas.microsoft.com/office/drawing/2014/main" val="959907168"/>
                        </a:ext>
                      </a:extLst>
                    </a:gridCol>
                    <a:gridCol w="1043739">
                      <a:extLst>
                        <a:ext uri="{9D8B030D-6E8A-4147-A177-3AD203B41FA5}">
                          <a16:colId xmlns:a16="http://schemas.microsoft.com/office/drawing/2014/main" val="1978515419"/>
                        </a:ext>
                      </a:extLst>
                    </a:gridCol>
                    <a:gridCol w="1043739">
                      <a:extLst>
                        <a:ext uri="{9D8B030D-6E8A-4147-A177-3AD203B41FA5}">
                          <a16:colId xmlns:a16="http://schemas.microsoft.com/office/drawing/2014/main" val="384609299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基本块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Init</a:t>
                          </a:r>
                          <a:endParaRPr lang="zh-CN" altLang="en-US" b="0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 dirty="0" err="1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Uninit</a:t>
                          </a:r>
                          <a:endParaRPr lang="zh-CN" altLang="en-US" b="0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1962893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11"/>
                          <a:stretch>
                            <a:fillRect l="-585" t="-108197" r="-203509" b="-3147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11"/>
                          <a:stretch>
                            <a:fillRect l="-100000" t="-108197" r="-102326" b="-3147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11"/>
                          <a:stretch>
                            <a:fillRect l="-201170" t="-108197" r="-2924" b="-31475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05304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11"/>
                          <a:stretch>
                            <a:fillRect l="-585" t="-208197" r="-203509" b="-2147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11"/>
                          <a:stretch>
                            <a:fillRect l="-100000" t="-208197" r="-102326" b="-2147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11"/>
                          <a:stretch>
                            <a:fillRect l="-201170" t="-208197" r="-2924" b="-21475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0134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11"/>
                          <a:stretch>
                            <a:fillRect l="-585" t="-308197" r="-203509" b="-1147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11"/>
                          <a:stretch>
                            <a:fillRect l="-100000" t="-308197" r="-102326" b="-1147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11"/>
                          <a:stretch>
                            <a:fillRect l="-201170" t="-308197" r="-2924" b="-11475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9105489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11"/>
                          <a:stretch>
                            <a:fillRect l="-585" t="-408197" r="-203509" b="-147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11"/>
                          <a:stretch>
                            <a:fillRect l="-100000" t="-408197" r="-102326" b="-147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11"/>
                          <a:stretch>
                            <a:fillRect l="-201170" t="-408197" r="-2924" b="-1475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863948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559D2CCD-6D82-410F-A382-80BF864EBFDA}"/>
                  </a:ext>
                </a:extLst>
              </p:cNvPr>
              <p:cNvSpPr/>
              <p:nvPr/>
            </p:nvSpPr>
            <p:spPr>
              <a:xfrm>
                <a:off x="264345" y="3501008"/>
                <a:ext cx="8712968" cy="41601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indent="266700">
                  <a:lnSpc>
                    <a:spcPct val="150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𝑈𝑛𝑖𝑛𝑖𝑡</m:t>
                    </m:r>
                    <m:r>
                      <a:rPr lang="en-US" altLang="zh-CN" sz="160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𝐼𝑛</m:t>
                    </m:r>
                    <m:d>
                      <m:dPr>
                        <m:ctrlPr>
                          <a:rPr lang="en-US" altLang="zh-CN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60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60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zh-CN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{</m:t>
                    </m:r>
                    <m:r>
                      <a:rPr lang="en-US" altLang="zh-CN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𝑎</m:t>
                    </m:r>
                    <m:r>
                      <a:rPr lang="en-US" altLang="zh-CN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𝑏</m:t>
                    </m:r>
                    <m:r>
                      <a:rPr lang="en-US" altLang="zh-CN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𝑐</m:t>
                    </m:r>
                    <m:r>
                      <a:rPr lang="en-US" altLang="zh-CN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𝑑</m:t>
                    </m:r>
                    <m:r>
                      <a:rPr lang="en-US" altLang="zh-CN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}</m:t>
                    </m:r>
                  </m:oMath>
                </a14:m>
                <a:endParaRPr lang="en-US" altLang="zh-CN" sz="1600" i="1" dirty="0">
                  <a:solidFill>
                    <a:srgbClr val="0000FF"/>
                  </a:solidFill>
                  <a:latin typeface="Cambria Math" panose="020405030504060302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559D2CCD-6D82-410F-A382-80BF864EBF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345" y="3501008"/>
                <a:ext cx="8712968" cy="416011"/>
              </a:xfrm>
              <a:prstGeom prst="rect">
                <a:avLst/>
              </a:prstGeom>
              <a:blipFill>
                <a:blip r:embed="rId12"/>
                <a:stretch>
                  <a:fillRect l="-280" b="-144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18454FA0-E516-4424-A15D-47FC425294DB}"/>
                  </a:ext>
                </a:extLst>
              </p:cNvPr>
              <p:cNvSpPr/>
              <p:nvPr/>
            </p:nvSpPr>
            <p:spPr>
              <a:xfrm>
                <a:off x="264345" y="3917019"/>
                <a:ext cx="8712968" cy="41601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indent="266700">
                  <a:lnSpc>
                    <a:spcPct val="150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𝑈𝑛𝑖𝑛𝑖𝑡𝑂𝑢𝑡</m:t>
                    </m:r>
                    <m:d>
                      <m:dPr>
                        <m:ctrlPr>
                          <a:rPr lang="en-US" altLang="zh-CN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60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𝑈𝑛𝑖𝑛𝑖𝑡</m:t>
                    </m:r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CN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)⋃(</m:t>
                    </m:r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𝑈𝑛𝑖𝑛𝑖𝑡𝐼𝑛</m:t>
                    </m:r>
                    <m:d>
                      <m:dPr>
                        <m:ctrlPr>
                          <a:rPr lang="en-US" altLang="zh-CN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−</m:t>
                    </m:r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𝐼𝑛𝑖𝑡</m:t>
                    </m:r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CN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))</m:t>
                    </m:r>
                    <m:r>
                      <a:rPr lang="en-US" altLang="zh-CN" sz="160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zh-CN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={</m:t>
                    </m:r>
                    <m:r>
                      <a:rPr lang="en-US" altLang="zh-CN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𝑏</m:t>
                    </m:r>
                    <m:r>
                      <a:rPr lang="en-US" altLang="zh-CN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𝑐</m:t>
                    </m:r>
                    <m:r>
                      <a:rPr lang="en-US" altLang="zh-CN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𝑑</m:t>
                    </m:r>
                    <m:r>
                      <a:rPr lang="en-US" altLang="zh-CN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}</m:t>
                    </m:r>
                  </m:oMath>
                </a14:m>
                <a:endParaRPr lang="en-US" altLang="zh-CN" sz="1600" i="1" dirty="0">
                  <a:solidFill>
                    <a:srgbClr val="0000FF"/>
                  </a:solidFill>
                  <a:latin typeface="Cambria Math" panose="020405030504060302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18454FA0-E516-4424-A15D-47FC425294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345" y="3917019"/>
                <a:ext cx="8712968" cy="416011"/>
              </a:xfrm>
              <a:prstGeom prst="rect">
                <a:avLst/>
              </a:prstGeom>
              <a:blipFill>
                <a:blip r:embed="rId13"/>
                <a:stretch>
                  <a:fillRect l="-280" b="-1470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46BAEEFE-CFE5-439C-A0D2-57705270B1F1}"/>
                  </a:ext>
                </a:extLst>
              </p:cNvPr>
              <p:cNvSpPr/>
              <p:nvPr/>
            </p:nvSpPr>
            <p:spPr>
              <a:xfrm>
                <a:off x="264345" y="4333030"/>
                <a:ext cx="8712968" cy="41601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indent="266700">
                  <a:lnSpc>
                    <a:spcPct val="150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sz="160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𝑈𝑛𝑖𝑛𝑖𝑡𝐼𝑛</m:t>
                    </m:r>
                    <m:d>
                      <m:dPr>
                        <m:ctrlPr>
                          <a:rPr lang="en-US" altLang="zh-CN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𝑈𝑛𝑖𝑛𝑖𝑡𝑂𝑢</m:t>
                    </m:r>
                    <m:r>
                      <a:rPr lang="en-US" altLang="zh-CN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𝑡</m:t>
                    </m:r>
                    <m:d>
                      <m:dPr>
                        <m:ctrlPr>
                          <a:rPr lang="en-US" altLang="zh-CN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zh-CN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{</m:t>
                    </m:r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𝑏</m:t>
                    </m:r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𝑐</m:t>
                    </m:r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𝑑</m:t>
                    </m:r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}</m:t>
                    </m:r>
                  </m:oMath>
                </a14:m>
                <a:endParaRPr lang="en-US" altLang="zh-CN" sz="1600" i="1" dirty="0">
                  <a:solidFill>
                    <a:srgbClr val="0000FF"/>
                  </a:solidFill>
                  <a:latin typeface="Cambria Math" panose="020405030504060302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46BAEEFE-CFE5-439C-A0D2-57705270B1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345" y="4333030"/>
                <a:ext cx="8712968" cy="416011"/>
              </a:xfrm>
              <a:prstGeom prst="rect">
                <a:avLst/>
              </a:prstGeom>
              <a:blipFill>
                <a:blip r:embed="rId14"/>
                <a:stretch>
                  <a:fillRect l="-280" b="-1470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矩形 33">
                <a:extLst>
                  <a:ext uri="{FF2B5EF4-FFF2-40B4-BE49-F238E27FC236}">
                    <a16:creationId xmlns:a16="http://schemas.microsoft.com/office/drawing/2014/main" id="{71AAAF12-98B2-4D36-A4F5-A55C199AB120}"/>
                  </a:ext>
                </a:extLst>
              </p:cNvPr>
              <p:cNvSpPr/>
              <p:nvPr/>
            </p:nvSpPr>
            <p:spPr>
              <a:xfrm>
                <a:off x="264345" y="4749041"/>
                <a:ext cx="8712968" cy="41601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indent="266700">
                  <a:lnSpc>
                    <a:spcPct val="150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sz="160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𝑈𝑛𝑖𝑛𝑖𝑡𝑂𝑢𝑡</m:t>
                    </m:r>
                    <m:d>
                      <m:dPr>
                        <m:ctrlPr>
                          <a:rPr lang="en-US" altLang="zh-CN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𝑈𝑛𝑖𝑛𝑖𝑡</m:t>
                    </m:r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CN" sz="1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)⋃(</m:t>
                    </m:r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𝑈𝑛𝑖𝑛𝑖𝑡𝐼𝑛</m:t>
                    </m:r>
                    <m:d>
                      <m:dPr>
                        <m:ctrlPr>
                          <a:rPr lang="en-US" altLang="zh-CN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−</m:t>
                    </m:r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𝐼𝑛𝑖𝑡</m:t>
                    </m:r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CN" sz="1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)) ={</m:t>
                    </m:r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𝑐</m:t>
                    </m:r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𝑑</m:t>
                    </m:r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}</m:t>
                    </m:r>
                  </m:oMath>
                </a14:m>
                <a:endParaRPr lang="en-US" altLang="zh-CN" sz="1600" i="1" dirty="0">
                  <a:solidFill>
                    <a:srgbClr val="0000FF"/>
                  </a:solidFill>
                  <a:latin typeface="Cambria Math" panose="020405030504060302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4" name="矩形 33">
                <a:extLst>
                  <a:ext uri="{FF2B5EF4-FFF2-40B4-BE49-F238E27FC236}">
                    <a16:creationId xmlns:a16="http://schemas.microsoft.com/office/drawing/2014/main" id="{71AAAF12-98B2-4D36-A4F5-A55C199AB1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345" y="4749041"/>
                <a:ext cx="8712968" cy="416011"/>
              </a:xfrm>
              <a:prstGeom prst="rect">
                <a:avLst/>
              </a:prstGeom>
              <a:blipFill>
                <a:blip r:embed="rId15"/>
                <a:stretch>
                  <a:fillRect l="-280" b="-161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8BFA3E0F-3283-405F-8B53-2955063964E8}"/>
                  </a:ext>
                </a:extLst>
              </p:cNvPr>
              <p:cNvSpPr/>
              <p:nvPr/>
            </p:nvSpPr>
            <p:spPr>
              <a:xfrm>
                <a:off x="264345" y="5165052"/>
                <a:ext cx="8712968" cy="41601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indent="266700">
                  <a:lnSpc>
                    <a:spcPct val="150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sz="160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𝑈𝑛𝑖𝑛𝑖𝑡𝐼𝑛</m:t>
                    </m:r>
                    <m:d>
                      <m:dPr>
                        <m:ctrlPr>
                          <a:rPr lang="en-US" altLang="zh-CN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𝑈𝑛𝑖𝑛𝑖𝑡𝑂𝑢𝑡</m:t>
                    </m:r>
                    <m:d>
                      <m:dPr>
                        <m:ctrlPr>
                          <a:rPr lang="en-US" altLang="zh-CN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={</m:t>
                    </m:r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𝑏</m:t>
                    </m:r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𝑐</m:t>
                    </m:r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𝑑</m:t>
                    </m:r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}</m:t>
                    </m:r>
                  </m:oMath>
                </a14:m>
                <a:endParaRPr lang="en-US" altLang="zh-CN" sz="1600" i="1" dirty="0">
                  <a:solidFill>
                    <a:srgbClr val="0000FF"/>
                  </a:solidFill>
                  <a:latin typeface="Cambria Math" panose="020405030504060302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8BFA3E0F-3283-405F-8B53-2955063964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345" y="5165052"/>
                <a:ext cx="8712968" cy="416011"/>
              </a:xfrm>
              <a:prstGeom prst="rect">
                <a:avLst/>
              </a:prstGeom>
              <a:blipFill>
                <a:blip r:embed="rId16"/>
                <a:stretch>
                  <a:fillRect l="-280" b="-144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矩形 36">
                <a:extLst>
                  <a:ext uri="{FF2B5EF4-FFF2-40B4-BE49-F238E27FC236}">
                    <a16:creationId xmlns:a16="http://schemas.microsoft.com/office/drawing/2014/main" id="{AD0F0ACE-8EE7-4D02-817B-24CB4F427BA0}"/>
                  </a:ext>
                </a:extLst>
              </p:cNvPr>
              <p:cNvSpPr/>
              <p:nvPr/>
            </p:nvSpPr>
            <p:spPr>
              <a:xfrm>
                <a:off x="264345" y="5581063"/>
                <a:ext cx="8712968" cy="41601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indent="266700">
                  <a:lnSpc>
                    <a:spcPct val="150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sz="160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𝑈𝑛𝑖𝑛𝑖𝑡𝑂𝑢𝑡</m:t>
                    </m:r>
                    <m:d>
                      <m:dPr>
                        <m:ctrlPr>
                          <a:rPr lang="en-US" altLang="zh-CN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𝑈𝑛𝑖𝑛𝑖𝑡</m:t>
                    </m:r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CN" sz="1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)⋃(</m:t>
                    </m:r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𝑈𝑛𝑖𝑛𝑖𝑡𝐼𝑛</m:t>
                    </m:r>
                    <m:d>
                      <m:dPr>
                        <m:ctrlPr>
                          <a:rPr lang="en-US" altLang="zh-CN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−</m:t>
                    </m:r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𝐼𝑛𝑖𝑡</m:t>
                    </m:r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CN" sz="1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)) ={</m:t>
                    </m:r>
                    <m:r>
                      <a:rPr lang="en-US" altLang="zh-CN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𝑏</m:t>
                    </m:r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𝑑</m:t>
                    </m:r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}</m:t>
                    </m:r>
                  </m:oMath>
                </a14:m>
                <a:endParaRPr lang="en-US" altLang="zh-CN" sz="1600" i="1" dirty="0">
                  <a:solidFill>
                    <a:srgbClr val="0000FF"/>
                  </a:solidFill>
                  <a:latin typeface="Cambria Math" panose="020405030504060302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7" name="矩形 36">
                <a:extLst>
                  <a:ext uri="{FF2B5EF4-FFF2-40B4-BE49-F238E27FC236}">
                    <a16:creationId xmlns:a16="http://schemas.microsoft.com/office/drawing/2014/main" id="{AD0F0ACE-8EE7-4D02-817B-24CB4F427B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345" y="5581063"/>
                <a:ext cx="8712968" cy="416011"/>
              </a:xfrm>
              <a:prstGeom prst="rect">
                <a:avLst/>
              </a:prstGeom>
              <a:blipFill>
                <a:blip r:embed="rId17"/>
                <a:stretch>
                  <a:fillRect l="-280" b="-1470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矩形 37">
                <a:extLst>
                  <a:ext uri="{FF2B5EF4-FFF2-40B4-BE49-F238E27FC236}">
                    <a16:creationId xmlns:a16="http://schemas.microsoft.com/office/drawing/2014/main" id="{3FE2954A-279E-49E2-B835-E1E647C7B4ED}"/>
                  </a:ext>
                </a:extLst>
              </p:cNvPr>
              <p:cNvSpPr/>
              <p:nvPr/>
            </p:nvSpPr>
            <p:spPr>
              <a:xfrm>
                <a:off x="264345" y="5997074"/>
                <a:ext cx="8712968" cy="41601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indent="266700">
                  <a:lnSpc>
                    <a:spcPct val="150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sz="160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𝑈𝑛𝑖𝑛𝑖𝑡𝐼𝑛</m:t>
                    </m:r>
                    <m:d>
                      <m:dPr>
                        <m:ctrlPr>
                          <a:rPr lang="en-US" altLang="zh-CN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4</m:t>
                            </m:r>
                          </m:sub>
                        </m:sSub>
                      </m:e>
                    </m:d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𝑈𝑛𝑖𝑛𝑖𝑡𝑂𝑢𝑡</m:t>
                    </m:r>
                    <m:d>
                      <m:dPr>
                        <m:ctrlPr>
                          <a:rPr lang="en-US" altLang="zh-CN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⋃</m:t>
                    </m:r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𝑈𝑛𝑖𝑛𝑖𝑡𝑂𝑢𝑡</m:t>
                    </m:r>
                    <m:d>
                      <m:dPr>
                        <m:ctrlPr>
                          <a:rPr lang="en-US" altLang="zh-CN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={</m:t>
                    </m:r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𝑏</m:t>
                    </m:r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𝑐</m:t>
                    </m:r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𝑑</m:t>
                    </m:r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}</m:t>
                    </m:r>
                  </m:oMath>
                </a14:m>
                <a:endParaRPr lang="en-US" altLang="zh-CN" sz="1600" i="1" dirty="0">
                  <a:solidFill>
                    <a:srgbClr val="0000FF"/>
                  </a:solidFill>
                  <a:latin typeface="Cambria Math" panose="020405030504060302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8" name="矩形 37">
                <a:extLst>
                  <a:ext uri="{FF2B5EF4-FFF2-40B4-BE49-F238E27FC236}">
                    <a16:creationId xmlns:a16="http://schemas.microsoft.com/office/drawing/2014/main" id="{3FE2954A-279E-49E2-B835-E1E647C7B4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345" y="5997074"/>
                <a:ext cx="8712968" cy="416011"/>
              </a:xfrm>
              <a:prstGeom prst="rect">
                <a:avLst/>
              </a:prstGeom>
              <a:blipFill>
                <a:blip r:embed="rId18"/>
                <a:stretch>
                  <a:fillRect l="-280" b="-1470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9" name="表格 38">
                <a:extLst>
                  <a:ext uri="{FF2B5EF4-FFF2-40B4-BE49-F238E27FC236}">
                    <a16:creationId xmlns:a16="http://schemas.microsoft.com/office/drawing/2014/main" id="{8FDDD913-7BAB-4CD8-8EDF-ED09686384F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47814968"/>
                  </p:ext>
                </p:extLst>
              </p:nvPr>
            </p:nvGraphicFramePr>
            <p:xfrm>
              <a:off x="5691382" y="3450307"/>
              <a:ext cx="3403016" cy="1854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03390">
                      <a:extLst>
                        <a:ext uri="{9D8B030D-6E8A-4147-A177-3AD203B41FA5}">
                          <a16:colId xmlns:a16="http://schemas.microsoft.com/office/drawing/2014/main" val="959907168"/>
                        </a:ext>
                      </a:extLst>
                    </a:gridCol>
                    <a:gridCol w="1119761">
                      <a:extLst>
                        <a:ext uri="{9D8B030D-6E8A-4147-A177-3AD203B41FA5}">
                          <a16:colId xmlns:a16="http://schemas.microsoft.com/office/drawing/2014/main" val="1978515419"/>
                        </a:ext>
                      </a:extLst>
                    </a:gridCol>
                    <a:gridCol w="1279865">
                      <a:extLst>
                        <a:ext uri="{9D8B030D-6E8A-4147-A177-3AD203B41FA5}">
                          <a16:colId xmlns:a16="http://schemas.microsoft.com/office/drawing/2014/main" val="384609299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基本块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 dirty="0" err="1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UninitIn</a:t>
                          </a:r>
                          <a:endParaRPr lang="zh-CN" altLang="en-US" b="0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 dirty="0" err="1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UninitOut</a:t>
                          </a:r>
                          <a:endParaRPr lang="zh-CN" altLang="en-US" b="0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1962893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{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{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005304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{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{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60134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{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{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9105489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{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{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863948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9" name="表格 38">
                <a:extLst>
                  <a:ext uri="{FF2B5EF4-FFF2-40B4-BE49-F238E27FC236}">
                    <a16:creationId xmlns:a16="http://schemas.microsoft.com/office/drawing/2014/main" id="{8FDDD913-7BAB-4CD8-8EDF-ED09686384F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47814968"/>
                  </p:ext>
                </p:extLst>
              </p:nvPr>
            </p:nvGraphicFramePr>
            <p:xfrm>
              <a:off x="5691382" y="3450307"/>
              <a:ext cx="3403016" cy="1854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03390">
                      <a:extLst>
                        <a:ext uri="{9D8B030D-6E8A-4147-A177-3AD203B41FA5}">
                          <a16:colId xmlns:a16="http://schemas.microsoft.com/office/drawing/2014/main" val="959907168"/>
                        </a:ext>
                      </a:extLst>
                    </a:gridCol>
                    <a:gridCol w="1119761">
                      <a:extLst>
                        <a:ext uri="{9D8B030D-6E8A-4147-A177-3AD203B41FA5}">
                          <a16:colId xmlns:a16="http://schemas.microsoft.com/office/drawing/2014/main" val="1978515419"/>
                        </a:ext>
                      </a:extLst>
                    </a:gridCol>
                    <a:gridCol w="1279865">
                      <a:extLst>
                        <a:ext uri="{9D8B030D-6E8A-4147-A177-3AD203B41FA5}">
                          <a16:colId xmlns:a16="http://schemas.microsoft.com/office/drawing/2014/main" val="384609299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基本块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 dirty="0" err="1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UninitIn</a:t>
                          </a:r>
                          <a:endParaRPr lang="zh-CN" altLang="en-US" b="0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 dirty="0" err="1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UninitOut</a:t>
                          </a:r>
                          <a:endParaRPr lang="zh-CN" altLang="en-US" b="0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1962893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19"/>
                          <a:stretch>
                            <a:fillRect l="-606" t="-108197" r="-241818" b="-3147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19"/>
                          <a:stretch>
                            <a:fillRect l="-90217" t="-108197" r="-116848" b="-3147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19"/>
                          <a:stretch>
                            <a:fillRect l="-166667" t="-108197" r="-2381" b="-31475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05304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19"/>
                          <a:stretch>
                            <a:fillRect l="-606" t="-204839" r="-241818" b="-2096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19"/>
                          <a:stretch>
                            <a:fillRect l="-90217" t="-204839" r="-116848" b="-2096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19"/>
                          <a:stretch>
                            <a:fillRect l="-166667" t="-204839" r="-2381" b="-20967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0134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19"/>
                          <a:stretch>
                            <a:fillRect l="-606" t="-309836" r="-241818" b="-1131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19"/>
                          <a:stretch>
                            <a:fillRect l="-90217" t="-309836" r="-116848" b="-1131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19"/>
                          <a:stretch>
                            <a:fillRect l="-166667" t="-309836" r="-2381" b="-11311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9105489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19"/>
                          <a:stretch>
                            <a:fillRect l="-606" t="-409836" r="-241818" b="-131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19"/>
                          <a:stretch>
                            <a:fillRect l="-90217" t="-409836" r="-116848" b="-131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19"/>
                          <a:stretch>
                            <a:fillRect l="-166667" t="-409836" r="-2381" b="-1311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863948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682820C7-F24D-4182-9493-609CB412718A}"/>
                  </a:ext>
                </a:extLst>
              </p:cNvPr>
              <p:cNvSpPr/>
              <p:nvPr/>
            </p:nvSpPr>
            <p:spPr>
              <a:xfrm>
                <a:off x="264345" y="6413085"/>
                <a:ext cx="8712968" cy="41601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indent="266700">
                  <a:lnSpc>
                    <a:spcPct val="150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sz="160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𝑈𝑛𝑖𝑛𝑖𝑡</m:t>
                    </m:r>
                    <m:r>
                      <a:rPr lang="en-US" altLang="zh-CN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𝑂𝑢𝑡</m:t>
                    </m:r>
                    <m:d>
                      <m:dPr>
                        <m:ctrlPr>
                          <a:rPr lang="en-US" altLang="zh-CN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4</m:t>
                            </m:r>
                          </m:sub>
                        </m:sSub>
                      </m:e>
                    </m:d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𝑈𝑛𝑖𝑛𝑖𝑡</m:t>
                    </m:r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CN" sz="1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4</m:t>
                        </m:r>
                      </m:sub>
                    </m:sSub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)⋃(</m:t>
                    </m:r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𝑈𝑛𝑖𝑛𝑖𝑡𝐼𝑛</m:t>
                    </m:r>
                    <m:d>
                      <m:dPr>
                        <m:ctrlPr>
                          <a:rPr lang="en-US" altLang="zh-CN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4</m:t>
                            </m:r>
                          </m:sub>
                        </m:sSub>
                      </m:e>
                    </m:d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−</m:t>
                    </m:r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𝐼𝑛𝑖𝑡</m:t>
                    </m:r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CN" sz="1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4</m:t>
                        </m:r>
                      </m:sub>
                    </m:sSub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))={</m:t>
                    </m:r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𝑏</m:t>
                    </m:r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𝑐</m:t>
                    </m:r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}</m:t>
                    </m:r>
                  </m:oMath>
                </a14:m>
                <a:endParaRPr lang="en-US" altLang="zh-CN" sz="1600" i="1" dirty="0">
                  <a:solidFill>
                    <a:srgbClr val="0000FF"/>
                  </a:solidFill>
                  <a:latin typeface="Cambria Math" panose="020405030504060302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682820C7-F24D-4182-9493-609CB41271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345" y="6413085"/>
                <a:ext cx="8712968" cy="416011"/>
              </a:xfrm>
              <a:prstGeom prst="rect">
                <a:avLst/>
              </a:prstGeom>
              <a:blipFill>
                <a:blip r:embed="rId20"/>
                <a:stretch>
                  <a:fillRect l="-280" b="-161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57100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2" grpId="0"/>
      <p:bldP spid="33" grpId="0"/>
      <p:bldP spid="34" grpId="0"/>
      <p:bldP spid="36" grpId="0"/>
      <p:bldP spid="37" grpId="0"/>
      <p:bldP spid="38" grpId="0"/>
      <p:bldP spid="28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44016" y="557521"/>
            <a:ext cx="89147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第十章 代码优化</a:t>
            </a: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75</a:t>
            </a:fld>
            <a:endParaRPr lang="en-US" dirty="0"/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B3A6E021-B61D-4A35-A52C-B625E50FDD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9258" y="1159685"/>
            <a:ext cx="4342742" cy="38534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10.1 </a:t>
            </a:r>
            <a:r>
              <a:rPr lang="zh-CN" altLang="en-US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概述</a:t>
            </a:r>
            <a:endParaRPr lang="en-US" altLang="zh-CN" sz="20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10.2 </a:t>
            </a:r>
            <a:r>
              <a:rPr lang="zh-CN" altLang="en-US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局部优化</a:t>
            </a:r>
            <a:endParaRPr lang="en-US" altLang="zh-CN" sz="20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10.2.1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基本块及流图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10.2.2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基本块的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DAG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表示及其应用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10.3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循环优化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10.3.1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代码外提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10.3.2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强度削弱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10.3.3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删除归纳变量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" name="TextBox 8">
            <a:extLst>
              <a:ext uri="{FF2B5EF4-FFF2-40B4-BE49-F238E27FC236}">
                <a16:creationId xmlns:a16="http://schemas.microsoft.com/office/drawing/2014/main" id="{F7539282-C020-4A6E-977E-03EC67263F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44008" y="1159685"/>
            <a:ext cx="4342742" cy="32748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10.4 </a:t>
            </a:r>
            <a:r>
              <a:rPr lang="zh-CN" altLang="en-US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数据流分析</a:t>
            </a:r>
            <a:endParaRPr lang="en-US" altLang="zh-CN" sz="20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10.4.1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任意路径数据流分析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10.4.2 </a:t>
            </a:r>
            <a:r>
              <a:rPr lang="zh-CN" altLang="en-US" sz="18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全路径数据流分析</a:t>
            </a:r>
            <a:endParaRPr lang="en-US" altLang="zh-CN" sz="1800" b="0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10.4.3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数据流问题的分类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10.4.4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其它主要数据流问题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10.4.5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利用数据流信息进行全局优化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3248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557521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10.4.2 </a:t>
            </a:r>
            <a:r>
              <a:rPr lang="zh-CN" altLang="en-US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全路径数据流分析</a:t>
            </a: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>
          <a:xfrm>
            <a:off x="6457950" y="6448251"/>
            <a:ext cx="2057400" cy="365125"/>
          </a:xfrm>
        </p:spPr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76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35496" y="35913"/>
            <a:ext cx="2751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10.4.2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全路径数据流分析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DCC172C1-EBF6-4020-846E-90B9FFD6A7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511" y="1124744"/>
            <a:ext cx="8856979" cy="1862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zh-CN" altLang="en-US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任意路径问题</a:t>
            </a:r>
            <a:r>
              <a:rPr lang="zh-CN" altLang="en-US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：存在某条路径为真，则问题为真。</a:t>
            </a:r>
            <a:endParaRPr lang="en-US" altLang="zh-CN" sz="20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zh-CN" altLang="en-US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活跃变量检测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：存在某条路径上变量被引用，则认为变量是活跃的。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5475" indent="-339725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zh-CN" altLang="en-US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变量未初始化检测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：存在任何一条路径上变量没有适当初始化，就认为这个变量是未初始化的。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55994C-A810-4083-A3E1-8AC6675A4B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511" y="2986920"/>
            <a:ext cx="8856979" cy="233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zh-CN" altLang="en-US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全路径问题</a:t>
            </a:r>
            <a:r>
              <a:rPr lang="zh-CN" altLang="en-US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：所需性质需要在所有路径上都满足。</a:t>
            </a:r>
            <a:endParaRPr lang="en-US" altLang="zh-CN" sz="20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确定</a:t>
            </a:r>
            <a:r>
              <a:rPr lang="zh-CN" altLang="en-US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表达式的可用性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（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availability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），是一个全路径前向数据流问题。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称</a:t>
            </a:r>
            <a:r>
              <a:rPr lang="zh-CN" altLang="en-US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表达式是可用的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（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available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），如果它已经被计算且重新计算是多余的；即在点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上，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x op y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已经在之前被计算过，不需要重新计算。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可用性信息对实现全局公共子表达式优化非常重要。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7260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557521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10.4.2 </a:t>
            </a:r>
            <a:r>
              <a:rPr lang="zh-CN" altLang="en-US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全路径数据流分析</a:t>
            </a: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>
          <a:xfrm>
            <a:off x="6457950" y="6448251"/>
            <a:ext cx="2057400" cy="365125"/>
          </a:xfrm>
        </p:spPr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77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35496" y="35913"/>
            <a:ext cx="2751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10.4.2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全路径数据流分析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8">
                <a:extLst>
                  <a:ext uri="{FF2B5EF4-FFF2-40B4-BE49-F238E27FC236}">
                    <a16:creationId xmlns:a16="http://schemas.microsoft.com/office/drawing/2014/main" id="{DCC172C1-EBF6-4020-846E-90B9FFD6A7D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9511" y="1124744"/>
                <a:ext cx="8856979" cy="468692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342900" indent="-3429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>
                  <a:lnSpc>
                    <a:spcPct val="150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p"/>
                </a:pPr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确定</a:t>
                </a:r>
                <a:r>
                  <a:rPr lang="zh-CN" altLang="en-US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基本块内对表达式的计算</a:t>
                </a:r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</a:t>
                </a:r>
                <a:r>
                  <a:rPr lang="zh-CN" altLang="en-US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在基本块出口处是否可用</a:t>
                </a:r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。</a:t>
                </a:r>
                <a:endParaRPr lang="en-US" altLang="zh-CN" sz="20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628650">
                  <a:lnSpc>
                    <a:spcPct val="150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sz="1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𝑅𝑒𝑙𝑉𝑎𝑟</m:t>
                    </m:r>
                    <m:r>
                      <a:rPr lang="en-US" altLang="zh-CN" sz="1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1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𝑇</m:t>
                    </m:r>
                    <m:r>
                      <a:rPr lang="en-US" altLang="zh-CN" sz="1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：表达式计算的相关变量集合，把它与临时变量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𝑇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关联起来。</a:t>
                </a:r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625475" indent="-339725">
                  <a:lnSpc>
                    <a:spcPct val="150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Ø"/>
                </a:pPr>
                <a:r>
                  <a:rPr lang="zh-CN" altLang="en-US" sz="18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函数</a:t>
                </a:r>
                <a14:m>
                  <m:oMath xmlns:m="http://schemas.openxmlformats.org/officeDocument/2006/math">
                    <m:r>
                      <a:rPr lang="en-US" altLang="zh-CN" sz="18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𝐶𝑜𝑚𝑝𝑢𝑡𝑒𝑅𝑒𝑙𝑉𝑎𝑟</m:t>
                    </m:r>
                    <m:r>
                      <a:rPr lang="en-US" altLang="zh-CN" sz="18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18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𝑇</m:t>
                    </m:r>
                    <m:r>
                      <a:rPr lang="en-US" altLang="zh-CN" sz="18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) 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：递归的</a:t>
                </a:r>
                <a:r>
                  <a:rPr lang="zh-CN" altLang="en-US" sz="18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把临时变量替换为</a:t>
                </a:r>
                <a:r>
                  <a:rPr lang="zh-CN" altLang="en-US" sz="18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计算这个临时变量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的</a:t>
                </a:r>
                <a:r>
                  <a:rPr lang="zh-CN" altLang="en-US" sz="18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变量和临时变量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，直到只剩下变量。</a:t>
                </a:r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285750" indent="0">
                  <a:lnSpc>
                    <a:spcPct val="150000"/>
                  </a:lnSpc>
                  <a:spcBef>
                    <a:spcPct val="20000"/>
                  </a:spcBef>
                  <a:buClrTx/>
                </a:pPr>
                <a:r>
                  <a:rPr lang="en-US" altLang="zh-CN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function </a:t>
                </a:r>
                <a:r>
                  <a:rPr lang="en-US" altLang="zh-CN" sz="1800" b="0" dirty="0" err="1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ComputeRelVar</a:t>
                </a:r>
                <a:r>
                  <a:rPr lang="en-US" altLang="zh-CN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(T)</a:t>
                </a:r>
              </a:p>
              <a:p>
                <a:pPr marL="285750" indent="0">
                  <a:lnSpc>
                    <a:spcPct val="150000"/>
                  </a:lnSpc>
                  <a:spcBef>
                    <a:spcPct val="20000"/>
                  </a:spcBef>
                  <a:buClrTx/>
                </a:pPr>
                <a:r>
                  <a:rPr lang="en-US" altLang="zh-CN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{</a:t>
                </a:r>
              </a:p>
              <a:p>
                <a:pPr marL="714375" indent="0">
                  <a:lnSpc>
                    <a:spcPct val="150000"/>
                  </a:lnSpc>
                  <a:spcBef>
                    <a:spcPct val="20000"/>
                  </a:spcBef>
                  <a:buClrTx/>
                </a:pPr>
                <a14:m>
                  <m:oMath xmlns:m="http://schemas.openxmlformats.org/officeDocument/2006/math"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𝑅𝑒𝑎𝑙𝑉𝑎𝑟</m:t>
                    </m:r>
                    <m:d>
                      <m:dPr>
                        <m:ctrlPr>
                          <a:rPr lang="en-US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</m:e>
                    </m:d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={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𝑇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}</m:t>
                    </m:r>
                  </m:oMath>
                </a14:m>
                <a:r>
                  <a:rPr lang="en-US" altLang="zh-CN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;</a:t>
                </a:r>
              </a:p>
              <a:p>
                <a:pPr marL="714375" indent="0">
                  <a:lnSpc>
                    <a:spcPct val="150000"/>
                  </a:lnSpc>
                  <a:spcBef>
                    <a:spcPct val="20000"/>
                  </a:spcBef>
                  <a:buClrTx/>
                </a:pPr>
                <a:r>
                  <a:rPr lang="en-US" altLang="zh-CN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while 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存在临时变量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𝑇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′∈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𝑅𝑒𝑎𝑙𝑉𝑎𝑟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𝑇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1074738" indent="0">
                  <a:lnSpc>
                    <a:spcPct val="150000"/>
                  </a:lnSpc>
                  <a:spcBef>
                    <a:spcPct val="20000"/>
                  </a:spcBef>
                  <a:buClrTx/>
                </a:pP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把</a:t>
                </a:r>
                <a14:m>
                  <m:oMath xmlns:m="http://schemas.openxmlformats.org/officeDocument/2006/math"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𝑅𝑒𝑎𝑙𝑉𝑎𝑟</m:t>
                    </m:r>
                    <m:d>
                      <m:dPr>
                        <m:ctrlPr>
                          <a:rPr lang="en-US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</m:e>
                    </m:d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中的</a:t>
                </a:r>
                <a14:m>
                  <m:oMath xmlns:m="http://schemas.openxmlformats.org/officeDocument/2006/math"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𝑇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′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替换为计算</a:t>
                </a:r>
                <a14:m>
                  <m:oMath xmlns:m="http://schemas.openxmlformats.org/officeDocument/2006/math"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𝑇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′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的变量和临时变量</a:t>
                </a:r>
                <a:r>
                  <a:rPr lang="en-US" altLang="zh-CN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;</a:t>
                </a:r>
              </a:p>
              <a:p>
                <a:pPr marL="285750" indent="0">
                  <a:lnSpc>
                    <a:spcPct val="150000"/>
                  </a:lnSpc>
                  <a:spcBef>
                    <a:spcPct val="20000"/>
                  </a:spcBef>
                  <a:buClrTx/>
                </a:pPr>
                <a:r>
                  <a:rPr lang="en-US" altLang="zh-CN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}</a:t>
                </a:r>
              </a:p>
            </p:txBody>
          </p:sp>
        </mc:Choice>
        <mc:Fallback xmlns="">
          <p:sp>
            <p:nvSpPr>
              <p:cNvPr id="8" name="TextBox 8">
                <a:extLst>
                  <a:ext uri="{FF2B5EF4-FFF2-40B4-BE49-F238E27FC236}">
                    <a16:creationId xmlns:a16="http://schemas.microsoft.com/office/drawing/2014/main" id="{DCC172C1-EBF6-4020-846E-90B9FFD6A7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9511" y="1124744"/>
                <a:ext cx="8856979" cy="4686924"/>
              </a:xfrm>
              <a:prstGeom prst="rect">
                <a:avLst/>
              </a:prstGeom>
              <a:blipFill>
                <a:blip r:embed="rId3"/>
                <a:stretch>
                  <a:fillRect l="-619" b="-1302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3761877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557521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10.4.2 </a:t>
            </a:r>
            <a:r>
              <a:rPr lang="zh-CN" altLang="en-US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全路径数据流分析</a:t>
            </a: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>
          <a:xfrm>
            <a:off x="6457950" y="6448251"/>
            <a:ext cx="2057400" cy="365125"/>
          </a:xfrm>
        </p:spPr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78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35496" y="35913"/>
            <a:ext cx="2751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10.4.2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全路径数据流分析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8">
                <a:extLst>
                  <a:ext uri="{FF2B5EF4-FFF2-40B4-BE49-F238E27FC236}">
                    <a16:creationId xmlns:a16="http://schemas.microsoft.com/office/drawing/2014/main" id="{DCC172C1-EBF6-4020-846E-90B9FFD6A7D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9511" y="1124744"/>
                <a:ext cx="8856979" cy="240713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342900" indent="-3429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>
                  <a:lnSpc>
                    <a:spcPct val="150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p"/>
                </a:pPr>
                <a:r>
                  <a:rPr lang="zh-CN" altLang="en-US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可用临时变量集合</a:t>
                </a:r>
                <a:endParaRPr lang="en-US" altLang="zh-CN" sz="20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628650">
                  <a:lnSpc>
                    <a:spcPct val="150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sz="1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𝐴𝑣𝑎𝑖𝑙𝑂𝑢𝑡</m:t>
                    </m:r>
                    <m:r>
                      <a:rPr lang="en-US" altLang="zh-CN" sz="1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1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𝐵</m:t>
                    </m:r>
                    <m:r>
                      <a:rPr lang="en-US" altLang="zh-CN" sz="1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：在</a:t>
                </a:r>
                <a14:m>
                  <m:oMath xmlns:m="http://schemas.openxmlformats.org/officeDocument/2006/math"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𝐵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的</a:t>
                </a:r>
                <a:r>
                  <a:rPr lang="zh-CN" altLang="en-US" sz="18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出口处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可用的</a:t>
                </a:r>
                <a:r>
                  <a:rPr lang="zh-CN" altLang="en-US" sz="18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表达式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集合；</a:t>
                </a:r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571500" indent="-285750">
                  <a:lnSpc>
                    <a:spcPct val="150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sz="18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𝐴𝑣𝑎𝑖𝑙</m:t>
                    </m:r>
                    <m:r>
                      <a:rPr lang="en-US" altLang="zh-CN" sz="1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𝐼𝑛</m:t>
                    </m:r>
                    <m:r>
                      <a:rPr lang="en-US" altLang="zh-CN" sz="18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18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𝐵</m:t>
                    </m:r>
                    <m:r>
                      <a:rPr lang="en-US" altLang="zh-CN" sz="18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：在</a:t>
                </a:r>
                <a14:m>
                  <m:oMath xmlns:m="http://schemas.openxmlformats.org/officeDocument/2006/math"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𝐵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的</a:t>
                </a:r>
                <a:r>
                  <a:rPr lang="zh-CN" altLang="en-US" sz="18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入口处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可用的</a:t>
                </a:r>
                <a:r>
                  <a:rPr lang="zh-CN" altLang="en-US" sz="18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表达式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集合，第一个基本块入口处无可用表达式；</a:t>
                </a:r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571500" indent="-285750">
                  <a:lnSpc>
                    <a:spcPct val="150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sz="18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𝐴𝑣𝑎𝑖𝑙𝐼𝑛</m:t>
                    </m:r>
                    <m:d>
                      <m:dPr>
                        <m:ctrlPr>
                          <a:rPr lang="en-US" altLang="zh-CN" sz="1800" b="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 b="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</m:d>
                    <m:r>
                      <a:rPr lang="en-US" altLang="zh-CN" sz="1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</m:t>
                    </m:r>
                    <m:nary>
                      <m:naryPr>
                        <m:chr m:val="⋂"/>
                        <m:supHide m:val="on"/>
                        <m:ctrlPr>
                          <a:rPr lang="en-US" altLang="zh-CN" sz="1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altLang="zh-CN" sz="1800" b="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sz="1800" b="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1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∈</m:t>
                        </m:r>
                        <m:r>
                          <a:rPr lang="en-US" altLang="zh-CN" sz="1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𝑃</m:t>
                        </m:r>
                        <m:r>
                          <a:rPr lang="en-US" altLang="zh-CN" sz="1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altLang="zh-CN" sz="1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  <m:r>
                          <a:rPr lang="en-US" altLang="zh-CN" sz="1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sub>
                      <m:sup/>
                      <m:e>
                        <m:r>
                          <a:rPr lang="en-US" altLang="zh-CN" sz="1800" b="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𝐴𝑣𝑎𝑖𝑙𝑂𝑢𝑡</m:t>
                        </m:r>
                        <m:r>
                          <a:rPr lang="en-US" altLang="zh-CN" sz="1800" b="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sz="1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sz="1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1800" b="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，其中</a:t>
                </a:r>
                <a14:m>
                  <m:oMath xmlns:m="http://schemas.openxmlformats.org/officeDocument/2006/math">
                    <m:r>
                      <a:rPr lang="en-US" altLang="zh-CN" sz="18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𝑃</m:t>
                    </m:r>
                    <m:r>
                      <a:rPr lang="en-US" altLang="zh-CN" sz="18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18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𝐵</m:t>
                    </m:r>
                    <m:r>
                      <a:rPr lang="en-US" altLang="zh-CN" sz="18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是</a:t>
                </a:r>
                <a14:m>
                  <m:oMath xmlns:m="http://schemas.openxmlformats.org/officeDocument/2006/math">
                    <m:r>
                      <a:rPr lang="en-US" altLang="zh-CN" sz="18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𝐵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的前驱集合。</a:t>
                </a:r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TextBox 8">
                <a:extLst>
                  <a:ext uri="{FF2B5EF4-FFF2-40B4-BE49-F238E27FC236}">
                    <a16:creationId xmlns:a16="http://schemas.microsoft.com/office/drawing/2014/main" id="{DCC172C1-EBF6-4020-846E-90B9FFD6A7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9511" y="1124744"/>
                <a:ext cx="8856979" cy="2407134"/>
              </a:xfrm>
              <a:prstGeom prst="rect">
                <a:avLst/>
              </a:prstGeom>
              <a:blipFill>
                <a:blip r:embed="rId3"/>
                <a:stretch>
                  <a:fillRect l="-619" b="-20558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E55994C-A810-4083-A3E1-8AC6675A4B0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9511" y="3531878"/>
                <a:ext cx="8856979" cy="144667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342900" indent="-3429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>
                  <a:lnSpc>
                    <a:spcPct val="150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p"/>
                </a:pPr>
                <a:r>
                  <a:rPr lang="zh-CN" altLang="en-US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基本块语句唯一确定的集合</a:t>
                </a:r>
                <a:endParaRPr lang="en-US" altLang="zh-CN" sz="20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628650">
                  <a:lnSpc>
                    <a:spcPct val="150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sz="1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𝐾𝑖𝑙𝑙</m:t>
                    </m:r>
                    <m:r>
                      <a:rPr lang="en-US" altLang="zh-CN" sz="1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1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𝐵</m:t>
                    </m:r>
                    <m:r>
                      <a:rPr lang="en-US" altLang="zh-CN" sz="1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：</a:t>
                </a:r>
                <a:r>
                  <a:rPr lang="en-US" altLang="zh-CN" sz="1800" b="0" dirty="0"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800" b="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𝑈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中在基本块</a:t>
                </a:r>
                <a14:m>
                  <m:oMath xmlns:m="http://schemas.openxmlformats.org/officeDocument/2006/math"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𝐵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内对相关变量赋值而被杀死的表达式集合；</a:t>
                </a:r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628650">
                  <a:lnSpc>
                    <a:spcPct val="150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sz="1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𝐺𝑒𝑛</m:t>
                    </m:r>
                    <m:r>
                      <a:rPr lang="en-US" altLang="zh-CN" sz="18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18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𝐵</m:t>
                    </m:r>
                    <m:r>
                      <a:rPr lang="en-US" altLang="zh-CN" sz="18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：在基本块</a:t>
                </a:r>
                <a14:m>
                  <m:oMath xmlns:m="http://schemas.openxmlformats.org/officeDocument/2006/math"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𝐵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内生成的（被计算而且没被杀死）表达式集合；</a:t>
                </a:r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E55994C-A810-4083-A3E1-8AC6675A4B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9511" y="3531878"/>
                <a:ext cx="8856979" cy="1446678"/>
              </a:xfrm>
              <a:prstGeom prst="rect">
                <a:avLst/>
              </a:prstGeom>
              <a:blipFill>
                <a:blip r:embed="rId4"/>
                <a:stretch>
                  <a:fillRect l="-619" b="-5462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8">
                <a:extLst>
                  <a:ext uri="{FF2B5EF4-FFF2-40B4-BE49-F238E27FC236}">
                    <a16:creationId xmlns:a16="http://schemas.microsoft.com/office/drawing/2014/main" id="{75B1D0B0-6D26-4DA9-AC79-AA0FF9ECA0C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9511" y="4978556"/>
                <a:ext cx="8856979" cy="9735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342900" indent="-3429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>
                  <a:lnSpc>
                    <a:spcPct val="150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p"/>
                </a:pPr>
                <a:r>
                  <a:rPr lang="zh-CN" altLang="en-US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求解</a:t>
                </a:r>
                <a:endParaRPr lang="en-US" altLang="zh-CN" sz="20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628650">
                  <a:lnSpc>
                    <a:spcPct val="150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sz="1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𝐴𝑣𝑎𝑖𝑙</m:t>
                    </m:r>
                    <m:r>
                      <a:rPr lang="en-US" altLang="zh-CN" sz="18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𝑂𝑢𝑡</m:t>
                    </m:r>
                    <m:d>
                      <m:dPr>
                        <m:ctrlPr>
                          <a:rPr lang="en-US" altLang="zh-CN" sz="1800" b="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 b="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</m:d>
                    <m:r>
                      <a:rPr lang="en-US" altLang="zh-CN" sz="1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𝐺𝑒𝑛</m:t>
                    </m:r>
                    <m:r>
                      <a:rPr lang="en-US" altLang="zh-CN" sz="18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18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𝐵</m:t>
                    </m:r>
                    <m:r>
                      <a:rPr lang="en-US" altLang="zh-CN" sz="18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)⋃(</m:t>
                    </m:r>
                    <m:r>
                      <a:rPr lang="en-US" altLang="zh-CN" sz="1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𝐴𝑣𝑎𝑖𝑙</m:t>
                    </m:r>
                    <m:r>
                      <a:rPr lang="en-US" altLang="zh-CN" sz="18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𝐼𝑛</m:t>
                    </m:r>
                    <m:d>
                      <m:dPr>
                        <m:ctrlPr>
                          <a:rPr lang="en-US" altLang="zh-CN" sz="1800" b="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 b="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</m:d>
                    <m:r>
                      <a:rPr lang="en-US" altLang="zh-CN" sz="18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−</m:t>
                    </m:r>
                    <m:r>
                      <a:rPr lang="en-US" altLang="zh-CN" sz="1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𝐾𝑖𝑙𝑙</m:t>
                    </m:r>
                    <m:r>
                      <a:rPr lang="en-US" altLang="zh-CN" sz="18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18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𝐵</m:t>
                    </m:r>
                    <m:r>
                      <a:rPr lang="en-US" altLang="zh-CN" sz="18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))</m:t>
                    </m:r>
                  </m:oMath>
                </a14:m>
                <a:endParaRPr lang="en-US" altLang="zh-CN" sz="1800" b="0" i="1" dirty="0">
                  <a:solidFill>
                    <a:srgbClr val="0000FF"/>
                  </a:solidFill>
                  <a:latin typeface="Cambria Math" panose="020405030504060302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TextBox 8">
                <a:extLst>
                  <a:ext uri="{FF2B5EF4-FFF2-40B4-BE49-F238E27FC236}">
                    <a16:creationId xmlns:a16="http://schemas.microsoft.com/office/drawing/2014/main" id="{75B1D0B0-6D26-4DA9-AC79-AA0FF9ECA0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9511" y="4978556"/>
                <a:ext cx="8856979" cy="973536"/>
              </a:xfrm>
              <a:prstGeom prst="rect">
                <a:avLst/>
              </a:prstGeom>
              <a:blipFill>
                <a:blip r:embed="rId5"/>
                <a:stretch>
                  <a:fillRect l="-619" b="-8176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22598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557521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10.4.2 </a:t>
            </a:r>
            <a:r>
              <a:rPr lang="zh-CN" altLang="en-US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全路径数据流分析</a:t>
            </a: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>
          <a:xfrm>
            <a:off x="6457950" y="6448251"/>
            <a:ext cx="2057400" cy="365125"/>
          </a:xfrm>
        </p:spPr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79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35496" y="35913"/>
            <a:ext cx="29819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10.4.1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任意路径数据流分析</a:t>
            </a:r>
          </a:p>
        </p:txBody>
      </p:sp>
      <p:sp>
        <p:nvSpPr>
          <p:cNvPr id="6" name="TextBox 8">
            <a:extLst>
              <a:ext uri="{FF2B5EF4-FFF2-40B4-BE49-F238E27FC236}">
                <a16:creationId xmlns:a16="http://schemas.microsoft.com/office/drawing/2014/main" id="{ECB86573-B566-4841-8631-61BE1219B2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511" y="1052736"/>
            <a:ext cx="1656185" cy="499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0" indent="0">
              <a:lnSpc>
                <a:spcPct val="150000"/>
              </a:lnSpc>
              <a:spcBef>
                <a:spcPct val="20000"/>
              </a:spcBef>
              <a:buClrTx/>
            </a:pPr>
            <a:r>
              <a:rPr lang="en-US" altLang="zh-CN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【</a:t>
            </a:r>
            <a:r>
              <a:rPr lang="zh-CN" altLang="en-US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例</a:t>
            </a:r>
            <a:r>
              <a:rPr lang="en-US" altLang="zh-CN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10.19】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DE49D327-2215-4DB7-9C8A-30AE905A3AD1}"/>
              </a:ext>
            </a:extLst>
          </p:cNvPr>
          <p:cNvGrpSpPr/>
          <p:nvPr/>
        </p:nvGrpSpPr>
        <p:grpSpPr>
          <a:xfrm>
            <a:off x="771556" y="1234970"/>
            <a:ext cx="4229324" cy="2665582"/>
            <a:chOff x="2257249" y="1345459"/>
            <a:chExt cx="4229324" cy="247433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矩形 8">
                  <a:extLst>
                    <a:ext uri="{FF2B5EF4-FFF2-40B4-BE49-F238E27FC236}">
                      <a16:creationId xmlns:a16="http://schemas.microsoft.com/office/drawing/2014/main" id="{2F7B524C-FAC7-4E59-97B6-3375386AC2C5}"/>
                    </a:ext>
                  </a:extLst>
                </p:cNvPr>
                <p:cNvSpPr/>
                <p:nvPr/>
              </p:nvSpPr>
              <p:spPr bwMode="auto">
                <a:xfrm>
                  <a:off x="3321389" y="1345459"/>
                  <a:ext cx="2213386" cy="652224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rtlCol="0" anchor="ctr"/>
                <a:lstStyle/>
                <a:p>
                  <a:pPr eaLnBrk="1" hangingPunct="1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oMath>
                    </m:oMathPara>
                  </a14:m>
                  <a:endParaRPr lang="en-US" altLang="zh-CN" b="0" i="1" dirty="0">
                    <a:latin typeface="Cambria Math" panose="02040503050406030204" pitchFamily="18" charset="0"/>
                  </a:endParaRPr>
                </a:p>
                <a:p>
                  <a:pPr eaLnBrk="1" hangingPunct="1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𝑖𝑓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𝑔𝑜𝑡𝑜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 (3)</m:t>
                        </m:r>
                      </m:oMath>
                    </m:oMathPara>
                  </a14:m>
                  <a:endParaRPr lang="zh-CN" altLang="en-US" b="0" i="1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9" name="矩形 8">
                  <a:extLst>
                    <a:ext uri="{FF2B5EF4-FFF2-40B4-BE49-F238E27FC236}">
                      <a16:creationId xmlns:a16="http://schemas.microsoft.com/office/drawing/2014/main" id="{2F7B524C-FAC7-4E59-97B6-3375386AC2C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321389" y="1345459"/>
                  <a:ext cx="2213386" cy="652224"/>
                </a:xfrm>
                <a:prstGeom prst="rect">
                  <a:avLst/>
                </a:prstGeom>
                <a:blipFill>
                  <a:blip r:embed="rId3"/>
                  <a:stretch>
                    <a:fillRect r="-3014" b="-2564"/>
                  </a:stretch>
                </a:blip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矩形 10">
                  <a:extLst>
                    <a:ext uri="{FF2B5EF4-FFF2-40B4-BE49-F238E27FC236}">
                      <a16:creationId xmlns:a16="http://schemas.microsoft.com/office/drawing/2014/main" id="{D4587A48-0178-48AB-81AD-D47048F54F29}"/>
                    </a:ext>
                  </a:extLst>
                </p:cNvPr>
                <p:cNvSpPr/>
                <p:nvPr/>
              </p:nvSpPr>
              <p:spPr bwMode="auto">
                <a:xfrm>
                  <a:off x="2257249" y="2126078"/>
                  <a:ext cx="1565544" cy="1034017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rtlCol="0" anchor="ctr"/>
                <a:lstStyle/>
                <a:p>
                  <a:pPr eaLnBrk="1" hangingPunct="1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d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oMath>
                    </m:oMathPara>
                  </a14:m>
                  <a:endParaRPr lang="en-US" altLang="zh-CN" b="0" i="1" dirty="0">
                    <a:latin typeface="Cambria Math" panose="02040503050406030204" pitchFamily="18" charset="0"/>
                  </a:endParaRPr>
                </a:p>
                <a:p>
                  <a:pPr eaLnBrk="1" hangingPunct="1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oMath>
                    </m:oMathPara>
                  </a14:m>
                  <a:endParaRPr lang="en-US" altLang="zh-CN" b="0" i="1" dirty="0">
                    <a:latin typeface="Cambria Math" panose="02040503050406030204" pitchFamily="18" charset="0"/>
                  </a:endParaRPr>
                </a:p>
                <a:p>
                  <a:pPr eaLnBrk="1" hangingPunct="1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oMath>
                    </m:oMathPara>
                  </a14:m>
                  <a:endParaRPr lang="en-US" altLang="zh-CN" i="1" dirty="0">
                    <a:latin typeface="Cambria Math" panose="02040503050406030204" pitchFamily="18" charset="0"/>
                  </a:endParaRPr>
                </a:p>
                <a:p>
                  <a:pPr eaLnBrk="1" hangingPunct="1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=4∗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oMath>
                    </m:oMathPara>
                  </a14:m>
                  <a:endParaRPr lang="en-US" altLang="zh-CN" i="1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1" name="矩形 10">
                  <a:extLst>
                    <a:ext uri="{FF2B5EF4-FFF2-40B4-BE49-F238E27FC236}">
                      <a16:creationId xmlns:a16="http://schemas.microsoft.com/office/drawing/2014/main" id="{D4587A48-0178-48AB-81AD-D47048F54F2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257249" y="2126078"/>
                  <a:ext cx="1565544" cy="1034017"/>
                </a:xfrm>
                <a:prstGeom prst="rect">
                  <a:avLst/>
                </a:prstGeom>
                <a:blipFill>
                  <a:blip r:embed="rId4"/>
                  <a:stretch>
                    <a:fillRect b="-1630"/>
                  </a:stretch>
                </a:blip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矩形 11">
                  <a:extLst>
                    <a:ext uri="{FF2B5EF4-FFF2-40B4-BE49-F238E27FC236}">
                      <a16:creationId xmlns:a16="http://schemas.microsoft.com/office/drawing/2014/main" id="{D2F9D05D-FC64-4382-823D-F6E49D612128}"/>
                    </a:ext>
                  </a:extLst>
                </p:cNvPr>
                <p:cNvSpPr/>
                <p:nvPr/>
              </p:nvSpPr>
              <p:spPr bwMode="auto">
                <a:xfrm>
                  <a:off x="4977573" y="2286996"/>
                  <a:ext cx="1509000" cy="596523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rtlCol="0" anchor="ctr"/>
                <a:lstStyle/>
                <a:p>
                  <a:pPr eaLnBrk="1" hangingPunct="1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7</m:t>
                            </m:r>
                          </m:e>
                        </m:d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=4∗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oMath>
                    </m:oMathPara>
                  </a14:m>
                  <a:endParaRPr lang="en-US" altLang="zh-CN" b="0" i="1" dirty="0">
                    <a:latin typeface="Cambria Math" panose="02040503050406030204" pitchFamily="18" charset="0"/>
                  </a:endParaRPr>
                </a:p>
                <a:p>
                  <a:pPr eaLnBrk="1" hangingPunct="1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8</m:t>
                            </m:r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oMath>
                    </m:oMathPara>
                  </a14:m>
                  <a:endParaRPr lang="en-US" altLang="zh-CN" i="1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2" name="矩形 11">
                  <a:extLst>
                    <a:ext uri="{FF2B5EF4-FFF2-40B4-BE49-F238E27FC236}">
                      <a16:creationId xmlns:a16="http://schemas.microsoft.com/office/drawing/2014/main" id="{D2F9D05D-FC64-4382-823D-F6E49D61212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977573" y="2286996"/>
                  <a:ext cx="1509000" cy="596523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矩形 12">
                  <a:extLst>
                    <a:ext uri="{FF2B5EF4-FFF2-40B4-BE49-F238E27FC236}">
                      <a16:creationId xmlns:a16="http://schemas.microsoft.com/office/drawing/2014/main" id="{9D89AD7C-7612-4B4D-AE98-F30B397C4F51}"/>
                    </a:ext>
                  </a:extLst>
                </p:cNvPr>
                <p:cNvSpPr/>
                <p:nvPr/>
              </p:nvSpPr>
              <p:spPr bwMode="auto">
                <a:xfrm>
                  <a:off x="3645679" y="3248391"/>
                  <a:ext cx="1565544" cy="571403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rtlCol="0" anchor="ctr"/>
                <a:lstStyle/>
                <a:p>
                  <a:pPr eaLnBrk="1" hangingPunct="1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9</m:t>
                            </m:r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=4∗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oMath>
                    </m:oMathPara>
                  </a14:m>
                  <a:endParaRPr lang="en-US" altLang="zh-CN" b="0" i="1" dirty="0">
                    <a:latin typeface="Cambria Math" panose="02040503050406030204" pitchFamily="18" charset="0"/>
                  </a:endParaRPr>
                </a:p>
                <a:p>
                  <a:pPr eaLnBrk="1" hangingPunct="1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oMath>
                    </m:oMathPara>
                  </a14:m>
                  <a:endParaRPr lang="en-US" altLang="zh-CN" i="1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3" name="矩形 12">
                  <a:extLst>
                    <a:ext uri="{FF2B5EF4-FFF2-40B4-BE49-F238E27FC236}">
                      <a16:creationId xmlns:a16="http://schemas.microsoft.com/office/drawing/2014/main" id="{9D89AD7C-7612-4B4D-AE98-F30B397C4F5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645679" y="3248391"/>
                  <a:ext cx="1565544" cy="571403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矩形 23">
                  <a:extLst>
                    <a:ext uri="{FF2B5EF4-FFF2-40B4-BE49-F238E27FC236}">
                      <a16:creationId xmlns:a16="http://schemas.microsoft.com/office/drawing/2014/main" id="{E7324724-DFED-4B46-8CCD-5DB5AB5156AB}"/>
                    </a:ext>
                  </a:extLst>
                </p:cNvPr>
                <p:cNvSpPr/>
                <p:nvPr/>
              </p:nvSpPr>
              <p:spPr>
                <a:xfrm>
                  <a:off x="3764579" y="2504626"/>
                  <a:ext cx="351680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4" name="矩形 23">
                  <a:extLst>
                    <a:ext uri="{FF2B5EF4-FFF2-40B4-BE49-F238E27FC236}">
                      <a16:creationId xmlns:a16="http://schemas.microsoft.com/office/drawing/2014/main" id="{E7324724-DFED-4B46-8CCD-5DB5AB5156A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64579" y="2504626"/>
                  <a:ext cx="351680" cy="369332"/>
                </a:xfrm>
                <a:prstGeom prst="rect">
                  <a:avLst/>
                </a:prstGeom>
                <a:blipFill>
                  <a:blip r:embed="rId7"/>
                  <a:stretch>
                    <a:fillRect r="-862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矩形 24">
                  <a:extLst>
                    <a:ext uri="{FF2B5EF4-FFF2-40B4-BE49-F238E27FC236}">
                      <a16:creationId xmlns:a16="http://schemas.microsoft.com/office/drawing/2014/main" id="{C1E39936-CF0F-4EF1-B862-7FDB91DE20E7}"/>
                    </a:ext>
                  </a:extLst>
                </p:cNvPr>
                <p:cNvSpPr/>
                <p:nvPr/>
              </p:nvSpPr>
              <p:spPr>
                <a:xfrm>
                  <a:off x="4045633" y="1968984"/>
                  <a:ext cx="351680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5" name="矩形 24">
                  <a:extLst>
                    <a:ext uri="{FF2B5EF4-FFF2-40B4-BE49-F238E27FC236}">
                      <a16:creationId xmlns:a16="http://schemas.microsoft.com/office/drawing/2014/main" id="{C1E39936-CF0F-4EF1-B862-7FDB91DE20E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45633" y="1968984"/>
                  <a:ext cx="351680" cy="369332"/>
                </a:xfrm>
                <a:prstGeom prst="rect">
                  <a:avLst/>
                </a:prstGeom>
                <a:blipFill>
                  <a:blip r:embed="rId8"/>
                  <a:stretch>
                    <a:fillRect r="-689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矩形 25">
                  <a:extLst>
                    <a:ext uri="{FF2B5EF4-FFF2-40B4-BE49-F238E27FC236}">
                      <a16:creationId xmlns:a16="http://schemas.microsoft.com/office/drawing/2014/main" id="{A3E6A833-4C2D-434E-8B17-8F87553ADAE3}"/>
                    </a:ext>
                  </a:extLst>
                </p:cNvPr>
                <p:cNvSpPr/>
                <p:nvPr/>
              </p:nvSpPr>
              <p:spPr>
                <a:xfrm>
                  <a:off x="4589005" y="2471919"/>
                  <a:ext cx="351680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6" name="矩形 25">
                  <a:extLst>
                    <a:ext uri="{FF2B5EF4-FFF2-40B4-BE49-F238E27FC236}">
                      <a16:creationId xmlns:a16="http://schemas.microsoft.com/office/drawing/2014/main" id="{A3E6A833-4C2D-434E-8B17-8F87553ADAE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89005" y="2471919"/>
                  <a:ext cx="351680" cy="369332"/>
                </a:xfrm>
                <a:prstGeom prst="rect">
                  <a:avLst/>
                </a:prstGeom>
                <a:blipFill>
                  <a:blip r:embed="rId9"/>
                  <a:stretch>
                    <a:fillRect r="-1034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矩形 26">
                  <a:extLst>
                    <a:ext uri="{FF2B5EF4-FFF2-40B4-BE49-F238E27FC236}">
                      <a16:creationId xmlns:a16="http://schemas.microsoft.com/office/drawing/2014/main" id="{316135EC-3181-4D01-B557-C9C19BC319D2}"/>
                    </a:ext>
                  </a:extLst>
                </p:cNvPr>
                <p:cNvSpPr/>
                <p:nvPr/>
              </p:nvSpPr>
              <p:spPr>
                <a:xfrm>
                  <a:off x="4423481" y="2905040"/>
                  <a:ext cx="351680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7" name="矩形 26">
                  <a:extLst>
                    <a:ext uri="{FF2B5EF4-FFF2-40B4-BE49-F238E27FC236}">
                      <a16:creationId xmlns:a16="http://schemas.microsoft.com/office/drawing/2014/main" id="{316135EC-3181-4D01-B557-C9C19BC319D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23481" y="2905040"/>
                  <a:ext cx="351680" cy="369332"/>
                </a:xfrm>
                <a:prstGeom prst="rect">
                  <a:avLst/>
                </a:prstGeom>
                <a:blipFill>
                  <a:blip r:embed="rId10"/>
                  <a:stretch>
                    <a:fillRect r="-689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9" name="表格 28">
                <a:extLst>
                  <a:ext uri="{FF2B5EF4-FFF2-40B4-BE49-F238E27FC236}">
                    <a16:creationId xmlns:a16="http://schemas.microsoft.com/office/drawing/2014/main" id="{4E2B4672-B7AF-4284-9C88-C51E1D65238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33910134"/>
                  </p:ext>
                </p:extLst>
              </p:nvPr>
            </p:nvGraphicFramePr>
            <p:xfrm>
              <a:off x="5316698" y="1319552"/>
              <a:ext cx="3777703" cy="1854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11486">
                      <a:extLst>
                        <a:ext uri="{9D8B030D-6E8A-4147-A177-3AD203B41FA5}">
                          <a16:colId xmlns:a16="http://schemas.microsoft.com/office/drawing/2014/main" val="959907168"/>
                        </a:ext>
                      </a:extLst>
                    </a:gridCol>
                    <a:gridCol w="1656184">
                      <a:extLst>
                        <a:ext uri="{9D8B030D-6E8A-4147-A177-3AD203B41FA5}">
                          <a16:colId xmlns:a16="http://schemas.microsoft.com/office/drawing/2014/main" val="1978515419"/>
                        </a:ext>
                      </a:extLst>
                    </a:gridCol>
                    <a:gridCol w="1210033">
                      <a:extLst>
                        <a:ext uri="{9D8B030D-6E8A-4147-A177-3AD203B41FA5}">
                          <a16:colId xmlns:a16="http://schemas.microsoft.com/office/drawing/2014/main" val="384609299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基本块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Kill</a:t>
                          </a:r>
                          <a:endParaRPr lang="zh-CN" altLang="en-US" b="0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Gen</a:t>
                          </a:r>
                          <a:endParaRPr lang="zh-CN" altLang="en-US" b="0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1962893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{4}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{1}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005304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{1,3,4,5,8,10}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{4,6}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60134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CN" altLang="en-US" i="1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{7,8}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9105489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{4}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{9,10}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863948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9" name="表格 28">
                <a:extLst>
                  <a:ext uri="{FF2B5EF4-FFF2-40B4-BE49-F238E27FC236}">
                    <a16:creationId xmlns:a16="http://schemas.microsoft.com/office/drawing/2014/main" id="{4E2B4672-B7AF-4284-9C88-C51E1D65238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33910134"/>
                  </p:ext>
                </p:extLst>
              </p:nvPr>
            </p:nvGraphicFramePr>
            <p:xfrm>
              <a:off x="5316698" y="1319552"/>
              <a:ext cx="3777703" cy="1854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11486">
                      <a:extLst>
                        <a:ext uri="{9D8B030D-6E8A-4147-A177-3AD203B41FA5}">
                          <a16:colId xmlns:a16="http://schemas.microsoft.com/office/drawing/2014/main" val="959907168"/>
                        </a:ext>
                      </a:extLst>
                    </a:gridCol>
                    <a:gridCol w="1656184">
                      <a:extLst>
                        <a:ext uri="{9D8B030D-6E8A-4147-A177-3AD203B41FA5}">
                          <a16:colId xmlns:a16="http://schemas.microsoft.com/office/drawing/2014/main" val="1978515419"/>
                        </a:ext>
                      </a:extLst>
                    </a:gridCol>
                    <a:gridCol w="1210033">
                      <a:extLst>
                        <a:ext uri="{9D8B030D-6E8A-4147-A177-3AD203B41FA5}">
                          <a16:colId xmlns:a16="http://schemas.microsoft.com/office/drawing/2014/main" val="384609299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基本块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Kill</a:t>
                          </a:r>
                          <a:endParaRPr lang="zh-CN" altLang="en-US" b="0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Gen</a:t>
                          </a:r>
                          <a:endParaRPr lang="zh-CN" altLang="en-US" b="0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1962893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11"/>
                          <a:stretch>
                            <a:fillRect l="-667" t="-108197" r="-316667" b="-3147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11"/>
                          <a:stretch>
                            <a:fillRect l="-55720" t="-108197" r="-75277" b="-3147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11"/>
                          <a:stretch>
                            <a:fillRect l="-212060" t="-108197" r="-2513" b="-31475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05304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11"/>
                          <a:stretch>
                            <a:fillRect l="-667" t="-208197" r="-316667" b="-2147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11"/>
                          <a:stretch>
                            <a:fillRect l="-55720" t="-208197" r="-75277" b="-2147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11"/>
                          <a:stretch>
                            <a:fillRect l="-212060" t="-208197" r="-2513" b="-21475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0134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11"/>
                          <a:stretch>
                            <a:fillRect l="-667" t="-308197" r="-316667" b="-1147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11"/>
                          <a:stretch>
                            <a:fillRect l="-55720" t="-308197" r="-75277" b="-1147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11"/>
                          <a:stretch>
                            <a:fillRect l="-212060" t="-308197" r="-2513" b="-11475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9105489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11"/>
                          <a:stretch>
                            <a:fillRect l="-667" t="-408197" r="-316667" b="-147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11"/>
                          <a:stretch>
                            <a:fillRect l="-55720" t="-408197" r="-75277" b="-147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11"/>
                          <a:stretch>
                            <a:fillRect l="-212060" t="-408197" r="-2513" b="-1475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863948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559D2CCD-6D82-410F-A382-80BF864EBFDA}"/>
                  </a:ext>
                </a:extLst>
              </p:cNvPr>
              <p:cNvSpPr/>
              <p:nvPr/>
            </p:nvSpPr>
            <p:spPr>
              <a:xfrm>
                <a:off x="264345" y="3501008"/>
                <a:ext cx="8712968" cy="41601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indent="266700">
                  <a:lnSpc>
                    <a:spcPct val="150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sz="160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𝐴𝑣𝑎𝑖𝑙𝐼𝑛</m:t>
                    </m:r>
                    <m:d>
                      <m:dPr>
                        <m:ctrlPr>
                          <a:rPr lang="en-US" altLang="zh-CN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60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60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∅</m:t>
                    </m:r>
                  </m:oMath>
                </a14:m>
                <a:endParaRPr lang="en-US" altLang="zh-CN" sz="1600" i="1" dirty="0">
                  <a:solidFill>
                    <a:srgbClr val="0000FF"/>
                  </a:solidFill>
                  <a:latin typeface="Cambria Math" panose="020405030504060302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559D2CCD-6D82-410F-A382-80BF864EBF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345" y="3501008"/>
                <a:ext cx="8712968" cy="416011"/>
              </a:xfrm>
              <a:prstGeom prst="rect">
                <a:avLst/>
              </a:prstGeom>
              <a:blipFill>
                <a:blip r:embed="rId12"/>
                <a:stretch>
                  <a:fillRect l="-280" b="-144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18454FA0-E516-4424-A15D-47FC425294DB}"/>
                  </a:ext>
                </a:extLst>
              </p:cNvPr>
              <p:cNvSpPr/>
              <p:nvPr/>
            </p:nvSpPr>
            <p:spPr>
              <a:xfrm>
                <a:off x="264345" y="3917019"/>
                <a:ext cx="8712968" cy="41601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indent="266700">
                  <a:lnSpc>
                    <a:spcPct val="150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𝐴𝑣𝑎𝑖𝑙𝑂𝑢𝑡</m:t>
                    </m:r>
                    <m:d>
                      <m:dPr>
                        <m:ctrlPr>
                          <a:rPr lang="en-US" altLang="zh-CN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60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𝐺𝑒𝑛</m:t>
                    </m:r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CN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)⋃(</m:t>
                    </m:r>
                    <m:r>
                      <a:rPr lang="en-US" altLang="zh-CN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𝐴𝑣𝑎𝑖𝑙</m:t>
                    </m:r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𝐼𝑛</m:t>
                    </m:r>
                    <m:d>
                      <m:dPr>
                        <m:ctrlPr>
                          <a:rPr lang="en-US" altLang="zh-CN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−</m:t>
                    </m:r>
                    <m:r>
                      <a:rPr lang="en-US" altLang="zh-CN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𝐾𝑖𝑙𝑙</m:t>
                    </m:r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CN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))</m:t>
                    </m:r>
                    <m:r>
                      <a:rPr lang="en-US" altLang="zh-CN" sz="160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zh-CN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={1}</m:t>
                    </m:r>
                  </m:oMath>
                </a14:m>
                <a:endParaRPr lang="en-US" altLang="zh-CN" sz="1600" i="1" dirty="0">
                  <a:solidFill>
                    <a:srgbClr val="0000FF"/>
                  </a:solidFill>
                  <a:latin typeface="Cambria Math" panose="020405030504060302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18454FA0-E516-4424-A15D-47FC425294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345" y="3917019"/>
                <a:ext cx="8712968" cy="416011"/>
              </a:xfrm>
              <a:prstGeom prst="rect">
                <a:avLst/>
              </a:prstGeom>
              <a:blipFill>
                <a:blip r:embed="rId13"/>
                <a:stretch>
                  <a:fillRect l="-280" b="-1470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46BAEEFE-CFE5-439C-A0D2-57705270B1F1}"/>
                  </a:ext>
                </a:extLst>
              </p:cNvPr>
              <p:cNvSpPr/>
              <p:nvPr/>
            </p:nvSpPr>
            <p:spPr>
              <a:xfrm>
                <a:off x="264345" y="4333030"/>
                <a:ext cx="8712968" cy="41601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indent="266700">
                  <a:lnSpc>
                    <a:spcPct val="150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𝐴𝑣𝑎𝑖𝑙</m:t>
                    </m:r>
                    <m:r>
                      <a:rPr lang="en-US" altLang="zh-CN" sz="160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𝐼𝑛</m:t>
                    </m:r>
                    <m:d>
                      <m:dPr>
                        <m:ctrlPr>
                          <a:rPr lang="en-US" altLang="zh-CN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𝐴𝑣𝑎𝑖𝑙𝑂𝑢𝑡</m:t>
                    </m:r>
                    <m:d>
                      <m:dPr>
                        <m:ctrlPr>
                          <a:rPr lang="en-US" altLang="zh-CN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zh-CN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{</m:t>
                    </m:r>
                    <m:r>
                      <a:rPr lang="en-US" altLang="zh-CN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1</m:t>
                    </m:r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}</m:t>
                    </m:r>
                  </m:oMath>
                </a14:m>
                <a:endParaRPr lang="en-US" altLang="zh-CN" sz="1600" i="1" dirty="0">
                  <a:solidFill>
                    <a:srgbClr val="0000FF"/>
                  </a:solidFill>
                  <a:latin typeface="Cambria Math" panose="020405030504060302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46BAEEFE-CFE5-439C-A0D2-57705270B1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345" y="4333030"/>
                <a:ext cx="8712968" cy="416011"/>
              </a:xfrm>
              <a:prstGeom prst="rect">
                <a:avLst/>
              </a:prstGeom>
              <a:blipFill>
                <a:blip r:embed="rId14"/>
                <a:stretch>
                  <a:fillRect l="-280" b="-1470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矩形 33">
                <a:extLst>
                  <a:ext uri="{FF2B5EF4-FFF2-40B4-BE49-F238E27FC236}">
                    <a16:creationId xmlns:a16="http://schemas.microsoft.com/office/drawing/2014/main" id="{71AAAF12-98B2-4D36-A4F5-A55C199AB120}"/>
                  </a:ext>
                </a:extLst>
              </p:cNvPr>
              <p:cNvSpPr/>
              <p:nvPr/>
            </p:nvSpPr>
            <p:spPr>
              <a:xfrm>
                <a:off x="264345" y="4749041"/>
                <a:ext cx="8712968" cy="41601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indent="266700">
                  <a:lnSpc>
                    <a:spcPct val="150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𝐴𝑣𝑎𝑖𝑙</m:t>
                    </m:r>
                    <m:r>
                      <a:rPr lang="en-US" altLang="zh-CN" sz="160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𝑂𝑢𝑡</m:t>
                    </m:r>
                    <m:d>
                      <m:dPr>
                        <m:ctrlPr>
                          <a:rPr lang="en-US" altLang="zh-CN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𝐺𝑒𝑛</m:t>
                    </m:r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CN" sz="1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)⋃(</m:t>
                    </m:r>
                    <m:r>
                      <a:rPr lang="en-US" altLang="zh-CN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𝐴𝑣𝑎𝑖𝑙</m:t>
                    </m:r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𝐼𝑛</m:t>
                    </m:r>
                    <m:d>
                      <m:dPr>
                        <m:ctrlPr>
                          <a:rPr lang="en-US" altLang="zh-CN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−</m:t>
                    </m:r>
                    <m:r>
                      <a:rPr lang="en-US" altLang="zh-CN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𝐾𝑖𝑙𝑙</m:t>
                    </m:r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CN" sz="1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)) ={</m:t>
                    </m:r>
                    <m:r>
                      <a:rPr lang="en-US" altLang="zh-CN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𝑎</m:t>
                    </m:r>
                    <m:r>
                      <a:rPr lang="en-US" altLang="zh-CN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−</m:t>
                    </m:r>
                    <m:r>
                      <a:rPr lang="en-US" altLang="zh-CN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𝑑</m:t>
                    </m:r>
                    <m:r>
                      <a:rPr lang="en-US" altLang="zh-CN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,4∗</m:t>
                    </m:r>
                    <m:r>
                      <a:rPr lang="en-US" altLang="zh-CN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}</m:t>
                    </m:r>
                  </m:oMath>
                </a14:m>
                <a:endParaRPr lang="en-US" altLang="zh-CN" sz="1600" i="1" dirty="0">
                  <a:solidFill>
                    <a:srgbClr val="0000FF"/>
                  </a:solidFill>
                  <a:latin typeface="Cambria Math" panose="020405030504060302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4" name="矩形 33">
                <a:extLst>
                  <a:ext uri="{FF2B5EF4-FFF2-40B4-BE49-F238E27FC236}">
                    <a16:creationId xmlns:a16="http://schemas.microsoft.com/office/drawing/2014/main" id="{71AAAF12-98B2-4D36-A4F5-A55C199AB1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345" y="4749041"/>
                <a:ext cx="8712968" cy="416011"/>
              </a:xfrm>
              <a:prstGeom prst="rect">
                <a:avLst/>
              </a:prstGeom>
              <a:blipFill>
                <a:blip r:embed="rId15"/>
                <a:stretch>
                  <a:fillRect l="-280" b="-161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8BFA3E0F-3283-405F-8B53-2955063964E8}"/>
                  </a:ext>
                </a:extLst>
              </p:cNvPr>
              <p:cNvSpPr/>
              <p:nvPr/>
            </p:nvSpPr>
            <p:spPr>
              <a:xfrm>
                <a:off x="264345" y="5165052"/>
                <a:ext cx="8712968" cy="41601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indent="266700">
                  <a:lnSpc>
                    <a:spcPct val="150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𝐴𝑣𝑎𝑖𝑙</m:t>
                    </m:r>
                    <m:r>
                      <a:rPr lang="en-US" altLang="zh-CN" sz="160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𝐼𝑛</m:t>
                    </m:r>
                    <m:d>
                      <m:dPr>
                        <m:ctrlPr>
                          <a:rPr lang="en-US" altLang="zh-CN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𝐴𝑣𝑎𝑖𝑙</m:t>
                    </m:r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𝑂𝑢𝑡</m:t>
                    </m:r>
                    <m:d>
                      <m:dPr>
                        <m:ctrlPr>
                          <a:rPr lang="en-US" altLang="zh-CN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={</m:t>
                    </m:r>
                    <m:r>
                      <a:rPr lang="en-US" altLang="zh-CN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1</m:t>
                    </m:r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}</m:t>
                    </m:r>
                  </m:oMath>
                </a14:m>
                <a:endParaRPr lang="en-US" altLang="zh-CN" sz="1600" i="1" dirty="0">
                  <a:solidFill>
                    <a:srgbClr val="0000FF"/>
                  </a:solidFill>
                  <a:latin typeface="Cambria Math" panose="020405030504060302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8BFA3E0F-3283-405F-8B53-2955063964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345" y="5165052"/>
                <a:ext cx="8712968" cy="416011"/>
              </a:xfrm>
              <a:prstGeom prst="rect">
                <a:avLst/>
              </a:prstGeom>
              <a:blipFill>
                <a:blip r:embed="rId16"/>
                <a:stretch>
                  <a:fillRect l="-280" b="-144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矩形 36">
                <a:extLst>
                  <a:ext uri="{FF2B5EF4-FFF2-40B4-BE49-F238E27FC236}">
                    <a16:creationId xmlns:a16="http://schemas.microsoft.com/office/drawing/2014/main" id="{AD0F0ACE-8EE7-4D02-817B-24CB4F427BA0}"/>
                  </a:ext>
                </a:extLst>
              </p:cNvPr>
              <p:cNvSpPr/>
              <p:nvPr/>
            </p:nvSpPr>
            <p:spPr>
              <a:xfrm>
                <a:off x="264345" y="5581063"/>
                <a:ext cx="8712968" cy="41601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indent="266700">
                  <a:lnSpc>
                    <a:spcPct val="150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𝐴𝑣𝑎𝑖𝑙</m:t>
                    </m:r>
                    <m:r>
                      <a:rPr lang="en-US" altLang="zh-CN" sz="160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𝑂𝑢𝑡</m:t>
                    </m:r>
                    <m:d>
                      <m:dPr>
                        <m:ctrlPr>
                          <a:rPr lang="en-US" altLang="zh-CN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𝐺𝑒𝑛</m:t>
                    </m:r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CN" sz="1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)⋃(</m:t>
                    </m:r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𝐴𝑣𝑎𝑖𝑙𝐼𝑛</m:t>
                    </m:r>
                    <m:d>
                      <m:dPr>
                        <m:ctrlPr>
                          <a:rPr lang="en-US" altLang="zh-CN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−</m:t>
                    </m:r>
                    <m:r>
                      <a:rPr lang="en-US" altLang="zh-CN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𝐾𝑖𝑙𝑙</m:t>
                    </m:r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CN" sz="1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)) ={</m:t>
                    </m:r>
                    <m:r>
                      <a:rPr lang="en-US" altLang="zh-CN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1,4∗</m:t>
                    </m:r>
                    <m:r>
                      <a:rPr lang="en-US" altLang="zh-CN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n-US" altLang="zh-CN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𝑏</m:t>
                    </m:r>
                    <m:r>
                      <a:rPr lang="en-US" altLang="zh-CN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CN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𝑐</m:t>
                    </m:r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}</m:t>
                    </m:r>
                  </m:oMath>
                </a14:m>
                <a:endParaRPr lang="en-US" altLang="zh-CN" sz="1600" i="1" dirty="0">
                  <a:solidFill>
                    <a:srgbClr val="0000FF"/>
                  </a:solidFill>
                  <a:latin typeface="Cambria Math" panose="020405030504060302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7" name="矩形 36">
                <a:extLst>
                  <a:ext uri="{FF2B5EF4-FFF2-40B4-BE49-F238E27FC236}">
                    <a16:creationId xmlns:a16="http://schemas.microsoft.com/office/drawing/2014/main" id="{AD0F0ACE-8EE7-4D02-817B-24CB4F427B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345" y="5581063"/>
                <a:ext cx="8712968" cy="416011"/>
              </a:xfrm>
              <a:prstGeom prst="rect">
                <a:avLst/>
              </a:prstGeom>
              <a:blipFill>
                <a:blip r:embed="rId17"/>
                <a:stretch>
                  <a:fillRect l="-280" b="-1470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矩形 37">
                <a:extLst>
                  <a:ext uri="{FF2B5EF4-FFF2-40B4-BE49-F238E27FC236}">
                    <a16:creationId xmlns:a16="http://schemas.microsoft.com/office/drawing/2014/main" id="{3FE2954A-279E-49E2-B835-E1E647C7B4ED}"/>
                  </a:ext>
                </a:extLst>
              </p:cNvPr>
              <p:cNvSpPr/>
              <p:nvPr/>
            </p:nvSpPr>
            <p:spPr>
              <a:xfrm>
                <a:off x="264345" y="5997074"/>
                <a:ext cx="8712968" cy="41601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indent="266700">
                  <a:lnSpc>
                    <a:spcPct val="150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𝐴𝑣𝑎𝑖𝑙</m:t>
                    </m:r>
                    <m:r>
                      <a:rPr lang="en-US" altLang="zh-CN" sz="160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𝐼𝑛</m:t>
                    </m:r>
                    <m:d>
                      <m:dPr>
                        <m:ctrlPr>
                          <a:rPr lang="en-US" altLang="zh-CN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4</m:t>
                            </m:r>
                          </m:sub>
                        </m:sSub>
                      </m:e>
                    </m:d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𝐴𝑣𝑎𝑖𝑙</m:t>
                    </m:r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𝑂𝑢𝑡</m:t>
                    </m:r>
                    <m:d>
                      <m:dPr>
                        <m:ctrlPr>
                          <a:rPr lang="en-US" altLang="zh-CN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zh-CN" sz="160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∩</m:t>
                    </m:r>
                    <m:r>
                      <a:rPr lang="en-US" altLang="zh-CN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𝐴𝑣𝑎𝑖𝑙</m:t>
                    </m:r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𝑂𝑢𝑡</m:t>
                    </m:r>
                    <m:d>
                      <m:dPr>
                        <m:ctrlPr>
                          <a:rPr lang="en-US" altLang="zh-CN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={</m:t>
                    </m:r>
                    <m:r>
                      <a:rPr lang="en-US" altLang="zh-CN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4∗</m:t>
                    </m:r>
                    <m:r>
                      <a:rPr lang="en-US" altLang="zh-CN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}</m:t>
                    </m:r>
                  </m:oMath>
                </a14:m>
                <a:endParaRPr lang="en-US" altLang="zh-CN" sz="1600" i="1" dirty="0">
                  <a:solidFill>
                    <a:srgbClr val="0000FF"/>
                  </a:solidFill>
                  <a:latin typeface="Cambria Math" panose="020405030504060302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8" name="矩形 37">
                <a:extLst>
                  <a:ext uri="{FF2B5EF4-FFF2-40B4-BE49-F238E27FC236}">
                    <a16:creationId xmlns:a16="http://schemas.microsoft.com/office/drawing/2014/main" id="{3FE2954A-279E-49E2-B835-E1E647C7B4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345" y="5997074"/>
                <a:ext cx="8712968" cy="416011"/>
              </a:xfrm>
              <a:prstGeom prst="rect">
                <a:avLst/>
              </a:prstGeom>
              <a:blipFill>
                <a:blip r:embed="rId18"/>
                <a:stretch>
                  <a:fillRect l="-280" b="-1470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682820C7-F24D-4182-9493-609CB412718A}"/>
                  </a:ext>
                </a:extLst>
              </p:cNvPr>
              <p:cNvSpPr/>
              <p:nvPr/>
            </p:nvSpPr>
            <p:spPr>
              <a:xfrm>
                <a:off x="264345" y="6413085"/>
                <a:ext cx="8712968" cy="41601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indent="266700">
                  <a:lnSpc>
                    <a:spcPct val="150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𝐴𝑣𝑎𝑖𝑙𝑂𝑢𝑡</m:t>
                    </m:r>
                    <m:d>
                      <m:dPr>
                        <m:ctrlPr>
                          <a:rPr lang="en-US" altLang="zh-CN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4</m:t>
                            </m:r>
                          </m:sub>
                        </m:sSub>
                      </m:e>
                    </m:d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𝐺𝑒𝑛</m:t>
                    </m:r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CN" sz="1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4</m:t>
                        </m:r>
                      </m:sub>
                    </m:sSub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)⋃(</m:t>
                    </m:r>
                    <m:r>
                      <a:rPr lang="en-US" altLang="zh-CN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𝐴𝑣𝑎𝑖𝑙</m:t>
                    </m:r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𝐼𝑛</m:t>
                    </m:r>
                    <m:d>
                      <m:dPr>
                        <m:ctrlPr>
                          <a:rPr lang="en-US" altLang="zh-CN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4</m:t>
                            </m:r>
                          </m:sub>
                        </m:sSub>
                      </m:e>
                    </m:d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−</m:t>
                    </m:r>
                    <m:r>
                      <a:rPr lang="en-US" altLang="zh-CN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𝐾𝑖𝑙𝑙</m:t>
                    </m:r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CN" sz="1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4</m:t>
                        </m:r>
                      </m:sub>
                    </m:sSub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))={</m:t>
                    </m:r>
                    <m:r>
                      <a:rPr lang="en-US" altLang="zh-CN" sz="160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4</m:t>
                    </m:r>
                    <m:r>
                      <a:rPr lang="en-US" altLang="zh-CN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∗</m:t>
                    </m:r>
                    <m:r>
                      <a:rPr lang="en-US" altLang="zh-CN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n-US" altLang="zh-CN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𝑏</m:t>
                    </m:r>
                    <m:r>
                      <a:rPr lang="en-US" altLang="zh-CN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CN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𝑐</m:t>
                    </m:r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}</m:t>
                    </m:r>
                  </m:oMath>
                </a14:m>
                <a:endParaRPr lang="en-US" altLang="zh-CN" sz="1600" i="1" dirty="0">
                  <a:solidFill>
                    <a:srgbClr val="0000FF"/>
                  </a:solidFill>
                  <a:latin typeface="Cambria Math" panose="020405030504060302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682820C7-F24D-4182-9493-609CB41271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345" y="6413085"/>
                <a:ext cx="8712968" cy="416011"/>
              </a:xfrm>
              <a:prstGeom prst="rect">
                <a:avLst/>
              </a:prstGeom>
              <a:blipFill>
                <a:blip r:embed="rId19"/>
                <a:stretch>
                  <a:fillRect l="-280" b="-161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8" name="连接符: 肘形 77">
            <a:extLst>
              <a:ext uri="{FF2B5EF4-FFF2-40B4-BE49-F238E27FC236}">
                <a16:creationId xmlns:a16="http://schemas.microsoft.com/office/drawing/2014/main" id="{8A65FB71-7E0A-4558-A397-9EE63BEDEEBB}"/>
              </a:ext>
            </a:extLst>
          </p:cNvPr>
          <p:cNvCxnSpPr>
            <a:cxnSpLocks/>
            <a:stCxn id="9" idx="1"/>
            <a:endCxn id="11" idx="0"/>
          </p:cNvCxnSpPr>
          <p:nvPr/>
        </p:nvCxnSpPr>
        <p:spPr>
          <a:xfrm rot="10800000" flipV="1">
            <a:off x="1554328" y="1586287"/>
            <a:ext cx="281368" cy="489637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连接符: 肘形 78">
            <a:extLst>
              <a:ext uri="{FF2B5EF4-FFF2-40B4-BE49-F238E27FC236}">
                <a16:creationId xmlns:a16="http://schemas.microsoft.com/office/drawing/2014/main" id="{063B5139-CFE2-4C29-A88D-0490923BAF6C}"/>
              </a:ext>
            </a:extLst>
          </p:cNvPr>
          <p:cNvCxnSpPr>
            <a:cxnSpLocks/>
            <a:stCxn id="11" idx="2"/>
            <a:endCxn id="13" idx="1"/>
          </p:cNvCxnSpPr>
          <p:nvPr/>
        </p:nvCxnSpPr>
        <p:spPr>
          <a:xfrm rot="16200000" flipH="1">
            <a:off x="1655705" y="3088487"/>
            <a:ext cx="402904" cy="605658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连接符: 肘形 86">
            <a:extLst>
              <a:ext uri="{FF2B5EF4-FFF2-40B4-BE49-F238E27FC236}">
                <a16:creationId xmlns:a16="http://schemas.microsoft.com/office/drawing/2014/main" id="{588BEB90-834D-4D4C-9DC0-C2911BE15F54}"/>
              </a:ext>
            </a:extLst>
          </p:cNvPr>
          <p:cNvCxnSpPr>
            <a:cxnSpLocks/>
            <a:stCxn id="9" idx="3"/>
            <a:endCxn id="12" idx="0"/>
          </p:cNvCxnSpPr>
          <p:nvPr/>
        </p:nvCxnSpPr>
        <p:spPr>
          <a:xfrm>
            <a:off x="4049082" y="1586288"/>
            <a:ext cx="197298" cy="662993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连接符: 肘形 89">
            <a:extLst>
              <a:ext uri="{FF2B5EF4-FFF2-40B4-BE49-F238E27FC236}">
                <a16:creationId xmlns:a16="http://schemas.microsoft.com/office/drawing/2014/main" id="{C9639D58-2BB7-4B57-BEDC-EF20AB3418DC}"/>
              </a:ext>
            </a:extLst>
          </p:cNvPr>
          <p:cNvCxnSpPr>
            <a:cxnSpLocks/>
            <a:stCxn id="12" idx="2"/>
            <a:endCxn id="13" idx="3"/>
          </p:cNvCxnSpPr>
          <p:nvPr/>
        </p:nvCxnSpPr>
        <p:spPr>
          <a:xfrm rot="5400000">
            <a:off x="3635527" y="2981914"/>
            <a:ext cx="700857" cy="520850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3312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2" grpId="0"/>
      <p:bldP spid="33" grpId="0"/>
      <p:bldP spid="34" grpId="0"/>
      <p:bldP spid="36" grpId="0"/>
      <p:bldP spid="37" grpId="0"/>
      <p:bldP spid="38" grpId="0"/>
      <p:bldP spid="2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557521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10.1 </a:t>
            </a:r>
            <a:r>
              <a:rPr lang="zh-CN" altLang="en-US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概述</a:t>
            </a: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8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35496" y="35913"/>
            <a:ext cx="1175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10.1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概述</a:t>
            </a:r>
          </a:p>
        </p:txBody>
      </p:sp>
      <p:sp>
        <p:nvSpPr>
          <p:cNvPr id="21" name="TextBox 8">
            <a:extLst>
              <a:ext uri="{FF2B5EF4-FFF2-40B4-BE49-F238E27FC236}">
                <a16:creationId xmlns:a16="http://schemas.microsoft.com/office/drawing/2014/main" id="{FE651543-4445-4A4A-AE9D-9207533EDD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1330" y="1124744"/>
            <a:ext cx="8856984" cy="499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0" indent="0">
              <a:lnSpc>
                <a:spcPct val="150000"/>
              </a:lnSpc>
              <a:spcBef>
                <a:spcPct val="20000"/>
              </a:spcBef>
              <a:buClrTx/>
            </a:pPr>
            <a:r>
              <a:rPr lang="en-US" altLang="zh-CN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【</a:t>
            </a:r>
            <a:r>
              <a:rPr lang="zh-CN" altLang="en-US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例</a:t>
            </a:r>
            <a:r>
              <a:rPr lang="en-US" altLang="zh-CN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10.1】</a:t>
            </a:r>
            <a:r>
              <a:rPr lang="zh-CN" altLang="en-US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本章快排</a:t>
            </a:r>
            <a:endParaRPr lang="zh-CN" altLang="en-US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DD0F85FF-3E3F-4A50-93D2-4B7C9E88EB88}"/>
              </a:ext>
            </a:extLst>
          </p:cNvPr>
          <p:cNvSpPr/>
          <p:nvPr/>
        </p:nvSpPr>
        <p:spPr bwMode="auto">
          <a:xfrm>
            <a:off x="1297310" y="2050213"/>
            <a:ext cx="648072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rtlCol="0" anchor="ctr"/>
          <a:lstStyle/>
          <a:p>
            <a:pPr algn="ctr" eaLnBrk="1" hangingPunct="1"/>
            <a:r>
              <a:rPr lang="en-US" altLang="zh-CN" b="0" dirty="0">
                <a:latin typeface="Cambria Math" panose="02040503050406030204" pitchFamily="18" charset="0"/>
              </a:rPr>
              <a:t>20</a:t>
            </a:r>
            <a:endParaRPr lang="zh-CN" altLang="en-US" b="0" dirty="0">
              <a:latin typeface="Cambria Math" panose="02040503050406030204" pitchFamily="18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9139C19-659F-4B19-B288-DBAD1C51ADD3}"/>
              </a:ext>
            </a:extLst>
          </p:cNvPr>
          <p:cNvSpPr/>
          <p:nvPr/>
        </p:nvSpPr>
        <p:spPr bwMode="auto">
          <a:xfrm>
            <a:off x="1945382" y="2050213"/>
            <a:ext cx="648072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rtlCol="0" anchor="ctr"/>
          <a:lstStyle/>
          <a:p>
            <a:pPr algn="ctr" eaLnBrk="1" hangingPunct="1"/>
            <a:r>
              <a:rPr lang="en-US" altLang="zh-CN" b="0" dirty="0">
                <a:latin typeface="Cambria Math" panose="02040503050406030204" pitchFamily="18" charset="0"/>
              </a:rPr>
              <a:t>7</a:t>
            </a:r>
            <a:endParaRPr lang="zh-CN" altLang="en-US" b="0" dirty="0">
              <a:latin typeface="Cambria Math" panose="02040503050406030204" pitchFamily="18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1658872B-3A22-4C9E-A7FB-A41C3E1DCCC6}"/>
              </a:ext>
            </a:extLst>
          </p:cNvPr>
          <p:cNvSpPr/>
          <p:nvPr/>
        </p:nvSpPr>
        <p:spPr bwMode="auto">
          <a:xfrm>
            <a:off x="2593454" y="2050213"/>
            <a:ext cx="648072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rtlCol="0" anchor="ctr"/>
          <a:lstStyle/>
          <a:p>
            <a:pPr algn="ctr" eaLnBrk="1" hangingPunct="1"/>
            <a:r>
              <a:rPr lang="en-US" altLang="zh-CN" b="0" dirty="0">
                <a:latin typeface="Cambria Math" panose="02040503050406030204" pitchFamily="18" charset="0"/>
              </a:rPr>
              <a:t>55</a:t>
            </a:r>
            <a:endParaRPr lang="zh-CN" altLang="en-US" b="0" dirty="0">
              <a:latin typeface="Cambria Math" panose="02040503050406030204" pitchFamily="18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2876A2BE-7340-41A0-BEB0-949D7E08E612}"/>
              </a:ext>
            </a:extLst>
          </p:cNvPr>
          <p:cNvSpPr/>
          <p:nvPr/>
        </p:nvSpPr>
        <p:spPr bwMode="auto">
          <a:xfrm>
            <a:off x="3241526" y="2050213"/>
            <a:ext cx="648072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rtlCol="0" anchor="ctr"/>
          <a:lstStyle/>
          <a:p>
            <a:pPr algn="ctr" eaLnBrk="1" hangingPunct="1"/>
            <a:r>
              <a:rPr lang="en-US" altLang="zh-CN" b="0" dirty="0">
                <a:latin typeface="Cambria Math" panose="02040503050406030204" pitchFamily="18" charset="0"/>
              </a:rPr>
              <a:t>58</a:t>
            </a:r>
            <a:endParaRPr lang="zh-CN" altLang="en-US" b="0" dirty="0">
              <a:latin typeface="Cambria Math" panose="02040503050406030204" pitchFamily="18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68FB5ADC-68C3-4EA6-8429-0E60F73D2BC2}"/>
              </a:ext>
            </a:extLst>
          </p:cNvPr>
          <p:cNvSpPr/>
          <p:nvPr/>
        </p:nvSpPr>
        <p:spPr bwMode="auto">
          <a:xfrm>
            <a:off x="3889598" y="2050213"/>
            <a:ext cx="648072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rtlCol="0" anchor="ctr"/>
          <a:lstStyle/>
          <a:p>
            <a:pPr algn="ctr" eaLnBrk="1" hangingPunct="1"/>
            <a:r>
              <a:rPr lang="en-US" altLang="zh-CN" b="0" dirty="0">
                <a:latin typeface="Cambria Math" panose="02040503050406030204" pitchFamily="18" charset="0"/>
              </a:rPr>
              <a:t>15</a:t>
            </a:r>
            <a:endParaRPr lang="zh-CN" altLang="en-US" b="0" dirty="0">
              <a:latin typeface="Cambria Math" panose="02040503050406030204" pitchFamily="18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1CC6F551-A21A-4E92-8AC3-B2E1D42CEA96}"/>
              </a:ext>
            </a:extLst>
          </p:cNvPr>
          <p:cNvSpPr/>
          <p:nvPr/>
        </p:nvSpPr>
        <p:spPr bwMode="auto">
          <a:xfrm>
            <a:off x="4537670" y="2050213"/>
            <a:ext cx="648072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rtlCol="0" anchor="ctr"/>
          <a:lstStyle/>
          <a:p>
            <a:pPr algn="ctr" eaLnBrk="1" hangingPunct="1"/>
            <a:r>
              <a:rPr lang="en-US" altLang="zh-CN" b="0" dirty="0">
                <a:latin typeface="Cambria Math" panose="02040503050406030204" pitchFamily="18" charset="0"/>
              </a:rPr>
              <a:t>99</a:t>
            </a:r>
            <a:endParaRPr lang="zh-CN" altLang="en-US" b="0" dirty="0">
              <a:latin typeface="Cambria Math" panose="02040503050406030204" pitchFamily="18" charset="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30C3C7F0-2F40-4CEA-8797-1DDD0DB6018B}"/>
              </a:ext>
            </a:extLst>
          </p:cNvPr>
          <p:cNvSpPr/>
          <p:nvPr/>
        </p:nvSpPr>
        <p:spPr bwMode="auto">
          <a:xfrm>
            <a:off x="5185742" y="2050213"/>
            <a:ext cx="648072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rtlCol="0" anchor="ctr"/>
          <a:lstStyle/>
          <a:p>
            <a:pPr algn="ctr" eaLnBrk="1" hangingPunct="1"/>
            <a:r>
              <a:rPr lang="en-US" altLang="zh-CN" b="0" dirty="0">
                <a:latin typeface="Cambria Math" panose="02040503050406030204" pitchFamily="18" charset="0"/>
              </a:rPr>
              <a:t>31</a:t>
            </a:r>
            <a:endParaRPr lang="zh-CN" altLang="en-US" b="0" dirty="0">
              <a:latin typeface="Cambria Math" panose="02040503050406030204" pitchFamily="18" charset="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03A04D18-8C8F-4654-978C-F938B2FFEFFC}"/>
              </a:ext>
            </a:extLst>
          </p:cNvPr>
          <p:cNvSpPr/>
          <p:nvPr/>
        </p:nvSpPr>
        <p:spPr bwMode="auto">
          <a:xfrm>
            <a:off x="5833814" y="2050213"/>
            <a:ext cx="648072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rtlCol="0" anchor="ctr"/>
          <a:lstStyle/>
          <a:p>
            <a:pPr algn="ctr" eaLnBrk="1" hangingPunct="1"/>
            <a:r>
              <a:rPr lang="en-US" altLang="zh-CN" b="0" dirty="0">
                <a:latin typeface="Cambria Math" panose="02040503050406030204" pitchFamily="18" charset="0"/>
              </a:rPr>
              <a:t>11</a:t>
            </a:r>
            <a:endParaRPr lang="zh-CN" altLang="en-US" b="0" dirty="0">
              <a:latin typeface="Cambria Math" panose="02040503050406030204" pitchFamily="18" charset="0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7E02A6C4-37B0-42C4-B92E-62787370632A}"/>
              </a:ext>
            </a:extLst>
          </p:cNvPr>
          <p:cNvSpPr/>
          <p:nvPr/>
        </p:nvSpPr>
        <p:spPr bwMode="auto">
          <a:xfrm>
            <a:off x="6481886" y="2050213"/>
            <a:ext cx="648072" cy="43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rtlCol="0" anchor="ctr"/>
          <a:lstStyle/>
          <a:p>
            <a:pPr algn="ctr" eaLnBrk="1" hangingPunct="1"/>
            <a:r>
              <a:rPr lang="en-US" altLang="zh-CN" b="0" dirty="0">
                <a:latin typeface="Cambria Math" panose="02040503050406030204" pitchFamily="18" charset="0"/>
              </a:rPr>
              <a:t>64</a:t>
            </a:r>
            <a:endParaRPr lang="zh-CN" altLang="en-US" b="0" dirty="0">
              <a:latin typeface="Cambria Math" panose="02040503050406030204" pitchFamily="18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BA373C9-5A4F-4122-B505-DBF124706E03}"/>
              </a:ext>
            </a:extLst>
          </p:cNvPr>
          <p:cNvSpPr txBox="1"/>
          <p:nvPr/>
        </p:nvSpPr>
        <p:spPr>
          <a:xfrm>
            <a:off x="7784553" y="1765028"/>
            <a:ext cx="1152128" cy="14773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任找一个</a:t>
            </a:r>
            <a:r>
              <a:rPr lang="zh-CN" altLang="en-US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枢轴变量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，比如最后一个：</a:t>
            </a:r>
            <a:r>
              <a:rPr lang="en-US" altLang="zh-CN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64</a:t>
            </a:r>
            <a:endParaRPr lang="zh-CN" altLang="en-US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9995662-D141-40BE-B081-B7E8DF010294}"/>
              </a:ext>
            </a:extLst>
          </p:cNvPr>
          <p:cNvSpPr txBox="1"/>
          <p:nvPr/>
        </p:nvSpPr>
        <p:spPr>
          <a:xfrm>
            <a:off x="217190" y="208157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第一轮：</a:t>
            </a:r>
          </a:p>
        </p:txBody>
      </p: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263061C9-8883-4799-9BDB-87DD00CBEEAF}"/>
              </a:ext>
            </a:extLst>
          </p:cNvPr>
          <p:cNvCxnSpPr>
            <a:cxnSpLocks/>
          </p:cNvCxnSpPr>
          <p:nvPr/>
        </p:nvCxnSpPr>
        <p:spPr>
          <a:xfrm flipV="1">
            <a:off x="1621346" y="2492385"/>
            <a:ext cx="0" cy="370676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0FABED14-0D94-41D4-A1DA-C914DC4AF0BF}"/>
              </a:ext>
            </a:extLst>
          </p:cNvPr>
          <p:cNvCxnSpPr>
            <a:cxnSpLocks/>
          </p:cNvCxnSpPr>
          <p:nvPr/>
        </p:nvCxnSpPr>
        <p:spPr>
          <a:xfrm flipV="1">
            <a:off x="6817004" y="2492385"/>
            <a:ext cx="0" cy="370675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3D7D8296-9DA7-45BF-95EF-A002E476B656}"/>
              </a:ext>
            </a:extLst>
          </p:cNvPr>
          <p:cNvSpPr txBox="1"/>
          <p:nvPr/>
        </p:nvSpPr>
        <p:spPr>
          <a:xfrm>
            <a:off x="6552220" y="2889493"/>
            <a:ext cx="1116117" cy="1477328"/>
          </a:xfrm>
          <a:prstGeom prst="rect">
            <a:avLst/>
          </a:prstGeom>
          <a:noFill/>
          <a:ln>
            <a:solidFill>
              <a:srgbClr val="E84855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从右边后一个开始往左找第一个不比枢轴大的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1C7A2D3B-F475-4744-978D-24E094D1D7FE}"/>
              </a:ext>
            </a:extLst>
          </p:cNvPr>
          <p:cNvSpPr txBox="1"/>
          <p:nvPr/>
        </p:nvSpPr>
        <p:spPr>
          <a:xfrm>
            <a:off x="917604" y="2889493"/>
            <a:ext cx="1116117" cy="1200329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从左往右找第一个不比枢轴小的</a:t>
            </a:r>
          </a:p>
        </p:txBody>
      </p:sp>
      <p:cxnSp>
        <p:nvCxnSpPr>
          <p:cNvPr id="61" name="直接箭头连接符 60">
            <a:extLst>
              <a:ext uri="{FF2B5EF4-FFF2-40B4-BE49-F238E27FC236}">
                <a16:creationId xmlns:a16="http://schemas.microsoft.com/office/drawing/2014/main" id="{A1E84BC2-DF06-4184-A4A9-FC756182610E}"/>
              </a:ext>
            </a:extLst>
          </p:cNvPr>
          <p:cNvCxnSpPr>
            <a:cxnSpLocks/>
          </p:cNvCxnSpPr>
          <p:nvPr/>
        </p:nvCxnSpPr>
        <p:spPr>
          <a:xfrm flipV="1">
            <a:off x="2254845" y="2492385"/>
            <a:ext cx="0" cy="370676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箭头连接符 64">
            <a:extLst>
              <a:ext uri="{FF2B5EF4-FFF2-40B4-BE49-F238E27FC236}">
                <a16:creationId xmlns:a16="http://schemas.microsoft.com/office/drawing/2014/main" id="{BCF86E3B-4929-43DF-AD66-318520FB3869}"/>
              </a:ext>
            </a:extLst>
          </p:cNvPr>
          <p:cNvCxnSpPr>
            <a:cxnSpLocks/>
          </p:cNvCxnSpPr>
          <p:nvPr/>
        </p:nvCxnSpPr>
        <p:spPr>
          <a:xfrm flipV="1">
            <a:off x="6221040" y="2492385"/>
            <a:ext cx="0" cy="370675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文本框 65">
            <a:extLst>
              <a:ext uri="{FF2B5EF4-FFF2-40B4-BE49-F238E27FC236}">
                <a16:creationId xmlns:a16="http://schemas.microsoft.com/office/drawing/2014/main" id="{40960EDD-2EF4-4522-B40B-D377FFC055BC}"/>
              </a:ext>
            </a:extLst>
          </p:cNvPr>
          <p:cNvSpPr txBox="1"/>
          <p:nvPr/>
        </p:nvSpPr>
        <p:spPr>
          <a:xfrm>
            <a:off x="5141178" y="2889493"/>
            <a:ext cx="786956" cy="369332"/>
          </a:xfrm>
          <a:prstGeom prst="rect">
            <a:avLst/>
          </a:prstGeom>
          <a:noFill/>
          <a:ln w="15875" cmpd="dbl">
            <a:solidFill>
              <a:srgbClr val="7030A0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交换</a:t>
            </a:r>
          </a:p>
        </p:txBody>
      </p:sp>
      <p:sp>
        <p:nvSpPr>
          <p:cNvPr id="67" name="矩形 66">
            <a:extLst>
              <a:ext uri="{FF2B5EF4-FFF2-40B4-BE49-F238E27FC236}">
                <a16:creationId xmlns:a16="http://schemas.microsoft.com/office/drawing/2014/main" id="{482629EF-21C8-4BD2-B14E-CDE441BDAEA0}"/>
              </a:ext>
            </a:extLst>
          </p:cNvPr>
          <p:cNvSpPr/>
          <p:nvPr/>
        </p:nvSpPr>
        <p:spPr bwMode="auto">
          <a:xfrm>
            <a:off x="4537670" y="2050213"/>
            <a:ext cx="648072" cy="432048"/>
          </a:xfrm>
          <a:prstGeom prst="rect">
            <a:avLst/>
          </a:prstGeom>
          <a:solidFill>
            <a:srgbClr val="E84855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rtlCol="0" anchor="ctr"/>
          <a:lstStyle/>
          <a:p>
            <a:pPr algn="ctr" eaLnBrk="1" hangingPunct="1"/>
            <a:r>
              <a:rPr lang="en-US" altLang="zh-CN" dirty="0">
                <a:solidFill>
                  <a:srgbClr val="FFFFFF"/>
                </a:solidFill>
                <a:latin typeface="Cambria Math" panose="02040503050406030204" pitchFamily="18" charset="0"/>
              </a:rPr>
              <a:t>11</a:t>
            </a:r>
            <a:endParaRPr lang="zh-CN" altLang="en-US" b="0" dirty="0">
              <a:solidFill>
                <a:srgbClr val="FFFFFF"/>
              </a:solidFill>
              <a:latin typeface="Cambria Math" panose="02040503050406030204" pitchFamily="18" charset="0"/>
            </a:endParaRPr>
          </a:p>
        </p:txBody>
      </p:sp>
      <p:sp>
        <p:nvSpPr>
          <p:cNvPr id="68" name="矩形 67">
            <a:extLst>
              <a:ext uri="{FF2B5EF4-FFF2-40B4-BE49-F238E27FC236}">
                <a16:creationId xmlns:a16="http://schemas.microsoft.com/office/drawing/2014/main" id="{249C3229-22B8-409B-83A5-F836A795FA4F}"/>
              </a:ext>
            </a:extLst>
          </p:cNvPr>
          <p:cNvSpPr/>
          <p:nvPr/>
        </p:nvSpPr>
        <p:spPr bwMode="auto">
          <a:xfrm>
            <a:off x="5833814" y="2050213"/>
            <a:ext cx="648072" cy="432048"/>
          </a:xfrm>
          <a:prstGeom prst="rect">
            <a:avLst/>
          </a:prstGeom>
          <a:solidFill>
            <a:srgbClr val="E84855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rtlCol="0" anchor="ctr"/>
          <a:lstStyle/>
          <a:p>
            <a:pPr algn="ctr" eaLnBrk="1" hangingPunct="1"/>
            <a:r>
              <a:rPr lang="en-US" altLang="zh-CN" dirty="0">
                <a:solidFill>
                  <a:srgbClr val="FFFFFF"/>
                </a:solidFill>
                <a:latin typeface="Cambria Math" panose="02040503050406030204" pitchFamily="18" charset="0"/>
              </a:rPr>
              <a:t>99</a:t>
            </a:r>
            <a:endParaRPr lang="zh-CN" altLang="en-US" b="0" dirty="0">
              <a:solidFill>
                <a:srgbClr val="FFFFFF"/>
              </a:solidFill>
              <a:latin typeface="Cambria Math" panose="02040503050406030204" pitchFamily="18" charset="0"/>
            </a:endParaRPr>
          </a:p>
        </p:txBody>
      </p:sp>
      <p:sp>
        <p:nvSpPr>
          <p:cNvPr id="70" name="矩形 69">
            <a:extLst>
              <a:ext uri="{FF2B5EF4-FFF2-40B4-BE49-F238E27FC236}">
                <a16:creationId xmlns:a16="http://schemas.microsoft.com/office/drawing/2014/main" id="{23DFFE5D-216B-42E9-926F-A981435A5D77}"/>
              </a:ext>
            </a:extLst>
          </p:cNvPr>
          <p:cNvSpPr/>
          <p:nvPr/>
        </p:nvSpPr>
        <p:spPr bwMode="auto">
          <a:xfrm>
            <a:off x="4537670" y="2050213"/>
            <a:ext cx="648072" cy="43204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rtlCol="0" anchor="ctr"/>
          <a:lstStyle/>
          <a:p>
            <a:pPr algn="ctr" eaLnBrk="1" hangingPunct="1"/>
            <a:r>
              <a:rPr lang="en-US" altLang="zh-CN" dirty="0">
                <a:latin typeface="Cambria Math" panose="02040503050406030204" pitchFamily="18" charset="0"/>
              </a:rPr>
              <a:t>11</a:t>
            </a:r>
            <a:endParaRPr lang="zh-CN" altLang="en-US" b="0" dirty="0">
              <a:latin typeface="Cambria Math" panose="02040503050406030204" pitchFamily="18" charset="0"/>
            </a:endParaRPr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75C36C7D-9C73-4801-81F9-5EBFD78A7377}"/>
              </a:ext>
            </a:extLst>
          </p:cNvPr>
          <p:cNvSpPr/>
          <p:nvPr/>
        </p:nvSpPr>
        <p:spPr bwMode="auto">
          <a:xfrm>
            <a:off x="5833814" y="2050213"/>
            <a:ext cx="648072" cy="43204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rtlCol="0" anchor="ctr"/>
          <a:lstStyle/>
          <a:p>
            <a:pPr algn="ctr" eaLnBrk="1" hangingPunct="1"/>
            <a:r>
              <a:rPr lang="en-US" altLang="zh-CN" dirty="0">
                <a:latin typeface="Cambria Math" panose="02040503050406030204" pitchFamily="18" charset="0"/>
              </a:rPr>
              <a:t>99</a:t>
            </a:r>
            <a:endParaRPr lang="zh-CN" altLang="en-US" b="0" dirty="0">
              <a:latin typeface="Cambria Math" panose="02040503050406030204" pitchFamily="18" charset="0"/>
            </a:endParaRPr>
          </a:p>
        </p:txBody>
      </p:sp>
      <p:cxnSp>
        <p:nvCxnSpPr>
          <p:cNvPr id="72" name="直接箭头连接符 71">
            <a:extLst>
              <a:ext uri="{FF2B5EF4-FFF2-40B4-BE49-F238E27FC236}">
                <a16:creationId xmlns:a16="http://schemas.microsoft.com/office/drawing/2014/main" id="{8FD73D52-ACAD-4506-882A-2EDEB3191919}"/>
              </a:ext>
            </a:extLst>
          </p:cNvPr>
          <p:cNvCxnSpPr>
            <a:cxnSpLocks/>
          </p:cNvCxnSpPr>
          <p:nvPr/>
        </p:nvCxnSpPr>
        <p:spPr>
          <a:xfrm flipV="1">
            <a:off x="2915816" y="2492385"/>
            <a:ext cx="0" cy="370676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箭头连接符 72">
            <a:extLst>
              <a:ext uri="{FF2B5EF4-FFF2-40B4-BE49-F238E27FC236}">
                <a16:creationId xmlns:a16="http://schemas.microsoft.com/office/drawing/2014/main" id="{DED9EEA3-6B81-4D3F-B807-5C289B3B67FC}"/>
              </a:ext>
            </a:extLst>
          </p:cNvPr>
          <p:cNvCxnSpPr>
            <a:cxnSpLocks/>
          </p:cNvCxnSpPr>
          <p:nvPr/>
        </p:nvCxnSpPr>
        <p:spPr>
          <a:xfrm flipV="1">
            <a:off x="3563888" y="2492385"/>
            <a:ext cx="0" cy="370676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箭头连接符 73">
            <a:extLst>
              <a:ext uri="{FF2B5EF4-FFF2-40B4-BE49-F238E27FC236}">
                <a16:creationId xmlns:a16="http://schemas.microsoft.com/office/drawing/2014/main" id="{53818942-8C04-4935-BB93-B9E8F00C0563}"/>
              </a:ext>
            </a:extLst>
          </p:cNvPr>
          <p:cNvCxnSpPr>
            <a:cxnSpLocks/>
          </p:cNvCxnSpPr>
          <p:nvPr/>
        </p:nvCxnSpPr>
        <p:spPr>
          <a:xfrm flipV="1">
            <a:off x="4211960" y="2492385"/>
            <a:ext cx="0" cy="370676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箭头连接符 74">
            <a:extLst>
              <a:ext uri="{FF2B5EF4-FFF2-40B4-BE49-F238E27FC236}">
                <a16:creationId xmlns:a16="http://schemas.microsoft.com/office/drawing/2014/main" id="{EE617758-F14C-4707-8C20-DBE505D4675E}"/>
              </a:ext>
            </a:extLst>
          </p:cNvPr>
          <p:cNvCxnSpPr>
            <a:cxnSpLocks/>
          </p:cNvCxnSpPr>
          <p:nvPr/>
        </p:nvCxnSpPr>
        <p:spPr>
          <a:xfrm flipV="1">
            <a:off x="4860032" y="2492385"/>
            <a:ext cx="0" cy="370676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文本框 81">
            <a:extLst>
              <a:ext uri="{FF2B5EF4-FFF2-40B4-BE49-F238E27FC236}">
                <a16:creationId xmlns:a16="http://schemas.microsoft.com/office/drawing/2014/main" id="{F898838B-4536-4244-852B-BF9919644B5B}"/>
              </a:ext>
            </a:extLst>
          </p:cNvPr>
          <p:cNvSpPr txBox="1"/>
          <p:nvPr/>
        </p:nvSpPr>
        <p:spPr>
          <a:xfrm>
            <a:off x="4534409" y="2889493"/>
            <a:ext cx="718406" cy="646331"/>
          </a:xfrm>
          <a:prstGeom prst="rect">
            <a:avLst/>
          </a:prstGeom>
          <a:solidFill>
            <a:schemeClr val="bg1"/>
          </a:solidFill>
          <a:ln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再往右找</a:t>
            </a:r>
          </a:p>
        </p:txBody>
      </p:sp>
      <p:cxnSp>
        <p:nvCxnSpPr>
          <p:cNvPr id="83" name="直接箭头连接符 82">
            <a:extLst>
              <a:ext uri="{FF2B5EF4-FFF2-40B4-BE49-F238E27FC236}">
                <a16:creationId xmlns:a16="http://schemas.microsoft.com/office/drawing/2014/main" id="{870B4EF9-2C8E-4A3A-9C36-92DFED508549}"/>
              </a:ext>
            </a:extLst>
          </p:cNvPr>
          <p:cNvCxnSpPr>
            <a:cxnSpLocks/>
          </p:cNvCxnSpPr>
          <p:nvPr/>
        </p:nvCxnSpPr>
        <p:spPr>
          <a:xfrm flipV="1">
            <a:off x="5471816" y="2492385"/>
            <a:ext cx="0" cy="370676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接箭头连接符 83">
            <a:extLst>
              <a:ext uri="{FF2B5EF4-FFF2-40B4-BE49-F238E27FC236}">
                <a16:creationId xmlns:a16="http://schemas.microsoft.com/office/drawing/2014/main" id="{59610DCD-89A9-48AC-8960-588A96D4E4F4}"/>
              </a:ext>
            </a:extLst>
          </p:cNvPr>
          <p:cNvCxnSpPr>
            <a:cxnSpLocks/>
          </p:cNvCxnSpPr>
          <p:nvPr/>
        </p:nvCxnSpPr>
        <p:spPr>
          <a:xfrm flipV="1">
            <a:off x="6075350" y="2492385"/>
            <a:ext cx="0" cy="370676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文本框 84">
            <a:extLst>
              <a:ext uri="{FF2B5EF4-FFF2-40B4-BE49-F238E27FC236}">
                <a16:creationId xmlns:a16="http://schemas.microsoft.com/office/drawing/2014/main" id="{12465156-CFB8-43F0-A861-55859974BBC1}"/>
              </a:ext>
            </a:extLst>
          </p:cNvPr>
          <p:cNvSpPr txBox="1"/>
          <p:nvPr/>
        </p:nvSpPr>
        <p:spPr>
          <a:xfrm>
            <a:off x="5816497" y="2889493"/>
            <a:ext cx="718406" cy="646331"/>
          </a:xfrm>
          <a:prstGeom prst="rect">
            <a:avLst/>
          </a:prstGeom>
          <a:solidFill>
            <a:schemeClr val="bg1"/>
          </a:solidFill>
          <a:ln>
            <a:solidFill>
              <a:srgbClr val="E8485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再往左找</a:t>
            </a:r>
          </a:p>
        </p:txBody>
      </p:sp>
      <p:cxnSp>
        <p:nvCxnSpPr>
          <p:cNvPr id="86" name="直接箭头连接符 85">
            <a:extLst>
              <a:ext uri="{FF2B5EF4-FFF2-40B4-BE49-F238E27FC236}">
                <a16:creationId xmlns:a16="http://schemas.microsoft.com/office/drawing/2014/main" id="{10BCAFF0-1387-4895-BAC2-52CCCD6911FB}"/>
              </a:ext>
            </a:extLst>
          </p:cNvPr>
          <p:cNvCxnSpPr>
            <a:cxnSpLocks/>
          </p:cNvCxnSpPr>
          <p:nvPr/>
        </p:nvCxnSpPr>
        <p:spPr>
          <a:xfrm flipV="1">
            <a:off x="5589280" y="2492385"/>
            <a:ext cx="0" cy="370675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文本框 86">
            <a:extLst>
              <a:ext uri="{FF2B5EF4-FFF2-40B4-BE49-F238E27FC236}">
                <a16:creationId xmlns:a16="http://schemas.microsoft.com/office/drawing/2014/main" id="{CB42745C-6174-4BB1-B2EE-556589375CC8}"/>
              </a:ext>
            </a:extLst>
          </p:cNvPr>
          <p:cNvSpPr txBox="1"/>
          <p:nvPr/>
        </p:nvSpPr>
        <p:spPr>
          <a:xfrm>
            <a:off x="4534409" y="3580604"/>
            <a:ext cx="2000494" cy="646331"/>
          </a:xfrm>
          <a:prstGeom prst="rect">
            <a:avLst/>
          </a:prstGeom>
          <a:noFill/>
          <a:ln w="15875" cmpd="dbl">
            <a:solidFill>
              <a:srgbClr val="7030A0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右比左更左，左与枢轴交换</a:t>
            </a:r>
          </a:p>
        </p:txBody>
      </p:sp>
      <p:sp>
        <p:nvSpPr>
          <p:cNvPr id="88" name="矩形 87">
            <a:extLst>
              <a:ext uri="{FF2B5EF4-FFF2-40B4-BE49-F238E27FC236}">
                <a16:creationId xmlns:a16="http://schemas.microsoft.com/office/drawing/2014/main" id="{EE832CF2-D630-41E8-9F31-96377561F6FF}"/>
              </a:ext>
            </a:extLst>
          </p:cNvPr>
          <p:cNvSpPr/>
          <p:nvPr/>
        </p:nvSpPr>
        <p:spPr bwMode="auto">
          <a:xfrm>
            <a:off x="5833814" y="2050213"/>
            <a:ext cx="648072" cy="432048"/>
          </a:xfrm>
          <a:prstGeom prst="rect">
            <a:avLst/>
          </a:prstGeom>
          <a:solidFill>
            <a:srgbClr val="E84855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rtlCol="0" anchor="ctr"/>
          <a:lstStyle/>
          <a:p>
            <a:pPr algn="ctr" eaLnBrk="1" hangingPunct="1"/>
            <a:r>
              <a:rPr lang="en-US" altLang="zh-CN" b="0" dirty="0">
                <a:solidFill>
                  <a:srgbClr val="FFFFFF"/>
                </a:solidFill>
                <a:latin typeface="Cambria Math" panose="02040503050406030204" pitchFamily="18" charset="0"/>
              </a:rPr>
              <a:t>64</a:t>
            </a:r>
            <a:endParaRPr lang="zh-CN" altLang="en-US" b="0" dirty="0">
              <a:solidFill>
                <a:srgbClr val="FFFFFF"/>
              </a:solidFill>
              <a:latin typeface="Cambria Math" panose="02040503050406030204" pitchFamily="18" charset="0"/>
            </a:endParaRPr>
          </a:p>
        </p:txBody>
      </p:sp>
      <p:sp>
        <p:nvSpPr>
          <p:cNvPr id="89" name="矩形 88">
            <a:extLst>
              <a:ext uri="{FF2B5EF4-FFF2-40B4-BE49-F238E27FC236}">
                <a16:creationId xmlns:a16="http://schemas.microsoft.com/office/drawing/2014/main" id="{0F73F855-FF91-4989-8418-3895BB908CFE}"/>
              </a:ext>
            </a:extLst>
          </p:cNvPr>
          <p:cNvSpPr/>
          <p:nvPr/>
        </p:nvSpPr>
        <p:spPr bwMode="auto">
          <a:xfrm>
            <a:off x="6481886" y="2050213"/>
            <a:ext cx="648072" cy="432048"/>
          </a:xfrm>
          <a:prstGeom prst="rect">
            <a:avLst/>
          </a:prstGeom>
          <a:solidFill>
            <a:srgbClr val="E84855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rtlCol="0" anchor="ctr"/>
          <a:lstStyle/>
          <a:p>
            <a:pPr algn="ctr" eaLnBrk="1" hangingPunct="1"/>
            <a:r>
              <a:rPr lang="en-US" altLang="zh-CN" dirty="0">
                <a:solidFill>
                  <a:srgbClr val="FFFFFF"/>
                </a:solidFill>
                <a:latin typeface="Cambria Math" panose="02040503050406030204" pitchFamily="18" charset="0"/>
              </a:rPr>
              <a:t>99</a:t>
            </a:r>
            <a:endParaRPr lang="zh-CN" altLang="en-US" b="0" dirty="0">
              <a:solidFill>
                <a:srgbClr val="FFFFFF"/>
              </a:solidFill>
              <a:latin typeface="Cambria Math" panose="02040503050406030204" pitchFamily="18" charset="0"/>
            </a:endParaRPr>
          </a:p>
        </p:txBody>
      </p:sp>
      <p:sp>
        <p:nvSpPr>
          <p:cNvPr id="90" name="矩形 89">
            <a:extLst>
              <a:ext uri="{FF2B5EF4-FFF2-40B4-BE49-F238E27FC236}">
                <a16:creationId xmlns:a16="http://schemas.microsoft.com/office/drawing/2014/main" id="{E6B95991-A6C3-438F-840D-6475A66B4036}"/>
              </a:ext>
            </a:extLst>
          </p:cNvPr>
          <p:cNvSpPr/>
          <p:nvPr/>
        </p:nvSpPr>
        <p:spPr bwMode="auto">
          <a:xfrm>
            <a:off x="5833814" y="2050213"/>
            <a:ext cx="648072" cy="43204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rtlCol="0" anchor="ctr"/>
          <a:lstStyle/>
          <a:p>
            <a:pPr algn="ctr" eaLnBrk="1" hangingPunct="1"/>
            <a:r>
              <a:rPr lang="en-US" altLang="zh-CN" b="0" dirty="0">
                <a:latin typeface="Cambria Math" panose="02040503050406030204" pitchFamily="18" charset="0"/>
              </a:rPr>
              <a:t>64</a:t>
            </a:r>
            <a:endParaRPr lang="zh-CN" altLang="en-US" b="0" dirty="0">
              <a:latin typeface="Cambria Math" panose="02040503050406030204" pitchFamily="18" charset="0"/>
            </a:endParaRPr>
          </a:p>
        </p:txBody>
      </p:sp>
      <p:sp>
        <p:nvSpPr>
          <p:cNvPr id="91" name="矩形 90">
            <a:extLst>
              <a:ext uri="{FF2B5EF4-FFF2-40B4-BE49-F238E27FC236}">
                <a16:creationId xmlns:a16="http://schemas.microsoft.com/office/drawing/2014/main" id="{01B2AC3B-BCDB-47A4-B0EB-90FD06CB5F33}"/>
              </a:ext>
            </a:extLst>
          </p:cNvPr>
          <p:cNvSpPr/>
          <p:nvPr/>
        </p:nvSpPr>
        <p:spPr bwMode="auto">
          <a:xfrm>
            <a:off x="6481886" y="2050213"/>
            <a:ext cx="648072" cy="43204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rtlCol="0" anchor="ctr"/>
          <a:lstStyle/>
          <a:p>
            <a:pPr algn="ctr" eaLnBrk="1" hangingPunct="1"/>
            <a:r>
              <a:rPr lang="en-US" altLang="zh-CN" dirty="0">
                <a:latin typeface="Cambria Math" panose="02040503050406030204" pitchFamily="18" charset="0"/>
              </a:rPr>
              <a:t>99</a:t>
            </a:r>
            <a:endParaRPr lang="zh-CN" altLang="en-US" b="0" dirty="0">
              <a:latin typeface="Cambria Math" panose="02040503050406030204" pitchFamily="18" charset="0"/>
            </a:endParaRP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D65FA573-B722-4F51-BB23-E2CE52F2E834}"/>
              </a:ext>
            </a:extLst>
          </p:cNvPr>
          <p:cNvGrpSpPr/>
          <p:nvPr/>
        </p:nvGrpSpPr>
        <p:grpSpPr>
          <a:xfrm>
            <a:off x="219349" y="4845515"/>
            <a:ext cx="6818498" cy="1047629"/>
            <a:chOff x="287524" y="5437516"/>
            <a:chExt cx="6818498" cy="1047629"/>
          </a:xfrm>
        </p:grpSpPr>
        <p:sp>
          <p:nvSpPr>
            <p:cNvPr id="55" name="文本框 54">
              <a:extLst>
                <a:ext uri="{FF2B5EF4-FFF2-40B4-BE49-F238E27FC236}">
                  <a16:creationId xmlns:a16="http://schemas.microsoft.com/office/drawing/2014/main" id="{99E8B252-44E2-45D4-862D-E280DAD6F035}"/>
                </a:ext>
              </a:extLst>
            </p:cNvPr>
            <p:cNvSpPr txBox="1"/>
            <p:nvPr/>
          </p:nvSpPr>
          <p:spPr>
            <a:xfrm>
              <a:off x="287524" y="5477912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第二轮：</a:t>
              </a:r>
            </a:p>
          </p:txBody>
        </p:sp>
        <p:sp>
          <p:nvSpPr>
            <p:cNvPr id="62" name="文本框 61">
              <a:extLst>
                <a:ext uri="{FF2B5EF4-FFF2-40B4-BE49-F238E27FC236}">
                  <a16:creationId xmlns:a16="http://schemas.microsoft.com/office/drawing/2014/main" id="{96C27B35-A0D5-4B02-B110-DAF89A1E55AE}"/>
                </a:ext>
              </a:extLst>
            </p:cNvPr>
            <p:cNvSpPr txBox="1"/>
            <p:nvPr/>
          </p:nvSpPr>
          <p:spPr>
            <a:xfrm>
              <a:off x="2494810" y="6115813"/>
              <a:ext cx="27238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分成左右两部分分别快排</a:t>
              </a:r>
            </a:p>
          </p:txBody>
        </p:sp>
        <p:sp>
          <p:nvSpPr>
            <p:cNvPr id="92" name="矩形 91">
              <a:extLst>
                <a:ext uri="{FF2B5EF4-FFF2-40B4-BE49-F238E27FC236}">
                  <a16:creationId xmlns:a16="http://schemas.microsoft.com/office/drawing/2014/main" id="{61E7C3F5-C68E-4CF1-B566-5C23E78301F5}"/>
                </a:ext>
              </a:extLst>
            </p:cNvPr>
            <p:cNvSpPr/>
            <p:nvPr/>
          </p:nvSpPr>
          <p:spPr bwMode="auto">
            <a:xfrm>
              <a:off x="1273374" y="5437516"/>
              <a:ext cx="648072" cy="432048"/>
            </a:xfrm>
            <a:prstGeom prst="rect">
              <a:avLst/>
            </a:prstGeom>
            <a:solidFill>
              <a:srgbClr val="1B998B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rtlCol="0" anchor="ctr"/>
            <a:lstStyle/>
            <a:p>
              <a:pPr algn="ctr" eaLnBrk="1" hangingPunct="1"/>
              <a:r>
                <a:rPr lang="en-US" altLang="zh-CN" b="0" dirty="0">
                  <a:solidFill>
                    <a:srgbClr val="FFFFFF"/>
                  </a:solidFill>
                  <a:latin typeface="Cambria Math" panose="02040503050406030204" pitchFamily="18" charset="0"/>
                </a:rPr>
                <a:t>20</a:t>
              </a:r>
              <a:endParaRPr lang="zh-CN" altLang="en-US" b="0" dirty="0">
                <a:solidFill>
                  <a:srgbClr val="FFFFFF"/>
                </a:solidFill>
                <a:latin typeface="Cambria Math" panose="02040503050406030204" pitchFamily="18" charset="0"/>
              </a:endParaRPr>
            </a:p>
          </p:txBody>
        </p:sp>
        <p:sp>
          <p:nvSpPr>
            <p:cNvPr id="93" name="矩形 92">
              <a:extLst>
                <a:ext uri="{FF2B5EF4-FFF2-40B4-BE49-F238E27FC236}">
                  <a16:creationId xmlns:a16="http://schemas.microsoft.com/office/drawing/2014/main" id="{E4A8157A-249D-4FF9-B35C-5291451077D6}"/>
                </a:ext>
              </a:extLst>
            </p:cNvPr>
            <p:cNvSpPr/>
            <p:nvPr/>
          </p:nvSpPr>
          <p:spPr bwMode="auto">
            <a:xfrm>
              <a:off x="1921446" y="5437516"/>
              <a:ext cx="648072" cy="432048"/>
            </a:xfrm>
            <a:prstGeom prst="rect">
              <a:avLst/>
            </a:prstGeom>
            <a:solidFill>
              <a:srgbClr val="1B998B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rtlCol="0" anchor="ctr"/>
            <a:lstStyle/>
            <a:p>
              <a:pPr algn="ctr" eaLnBrk="1" hangingPunct="1"/>
              <a:r>
                <a:rPr lang="en-US" altLang="zh-CN" b="0" dirty="0">
                  <a:solidFill>
                    <a:srgbClr val="FFFFFF"/>
                  </a:solidFill>
                  <a:latin typeface="Cambria Math" panose="02040503050406030204" pitchFamily="18" charset="0"/>
                </a:rPr>
                <a:t>7</a:t>
              </a:r>
              <a:endParaRPr lang="zh-CN" altLang="en-US" b="0" dirty="0">
                <a:solidFill>
                  <a:srgbClr val="FFFFFF"/>
                </a:solidFill>
                <a:latin typeface="Cambria Math" panose="02040503050406030204" pitchFamily="18" charset="0"/>
              </a:endParaRPr>
            </a:p>
          </p:txBody>
        </p:sp>
        <p:sp>
          <p:nvSpPr>
            <p:cNvPr id="94" name="矩形 93">
              <a:extLst>
                <a:ext uri="{FF2B5EF4-FFF2-40B4-BE49-F238E27FC236}">
                  <a16:creationId xmlns:a16="http://schemas.microsoft.com/office/drawing/2014/main" id="{991D9AC7-7140-4ACA-BDCF-5F6EFBB244F8}"/>
                </a:ext>
              </a:extLst>
            </p:cNvPr>
            <p:cNvSpPr/>
            <p:nvPr/>
          </p:nvSpPr>
          <p:spPr bwMode="auto">
            <a:xfrm>
              <a:off x="2569518" y="5437516"/>
              <a:ext cx="648072" cy="432048"/>
            </a:xfrm>
            <a:prstGeom prst="rect">
              <a:avLst/>
            </a:prstGeom>
            <a:solidFill>
              <a:srgbClr val="1B998B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rtlCol="0" anchor="ctr"/>
            <a:lstStyle/>
            <a:p>
              <a:pPr algn="ctr" eaLnBrk="1" hangingPunct="1"/>
              <a:r>
                <a:rPr lang="en-US" altLang="zh-CN" b="0" dirty="0">
                  <a:solidFill>
                    <a:srgbClr val="FFFFFF"/>
                  </a:solidFill>
                  <a:latin typeface="Cambria Math" panose="02040503050406030204" pitchFamily="18" charset="0"/>
                </a:rPr>
                <a:t>55</a:t>
              </a:r>
              <a:endParaRPr lang="zh-CN" altLang="en-US" b="0" dirty="0">
                <a:solidFill>
                  <a:srgbClr val="FFFFFF"/>
                </a:solidFill>
                <a:latin typeface="Cambria Math" panose="02040503050406030204" pitchFamily="18" charset="0"/>
              </a:endParaRPr>
            </a:p>
          </p:txBody>
        </p:sp>
        <p:sp>
          <p:nvSpPr>
            <p:cNvPr id="95" name="矩形 94">
              <a:extLst>
                <a:ext uri="{FF2B5EF4-FFF2-40B4-BE49-F238E27FC236}">
                  <a16:creationId xmlns:a16="http://schemas.microsoft.com/office/drawing/2014/main" id="{90D50BD1-9635-4045-B5A5-5CBF55D8A95C}"/>
                </a:ext>
              </a:extLst>
            </p:cNvPr>
            <p:cNvSpPr/>
            <p:nvPr/>
          </p:nvSpPr>
          <p:spPr bwMode="auto">
            <a:xfrm>
              <a:off x="3217590" y="5437516"/>
              <a:ext cx="648072" cy="432048"/>
            </a:xfrm>
            <a:prstGeom prst="rect">
              <a:avLst/>
            </a:prstGeom>
            <a:solidFill>
              <a:srgbClr val="1B998B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rtlCol="0" anchor="ctr"/>
            <a:lstStyle/>
            <a:p>
              <a:pPr algn="ctr" eaLnBrk="1" hangingPunct="1"/>
              <a:r>
                <a:rPr lang="en-US" altLang="zh-CN" b="0" dirty="0">
                  <a:solidFill>
                    <a:srgbClr val="FFFFFF"/>
                  </a:solidFill>
                  <a:latin typeface="Cambria Math" panose="02040503050406030204" pitchFamily="18" charset="0"/>
                </a:rPr>
                <a:t>58</a:t>
              </a:r>
              <a:endParaRPr lang="zh-CN" altLang="en-US" b="0" dirty="0">
                <a:solidFill>
                  <a:srgbClr val="FFFFFF"/>
                </a:solidFill>
                <a:latin typeface="Cambria Math" panose="02040503050406030204" pitchFamily="18" charset="0"/>
              </a:endParaRPr>
            </a:p>
          </p:txBody>
        </p:sp>
        <p:sp>
          <p:nvSpPr>
            <p:cNvPr id="96" name="矩形 95">
              <a:extLst>
                <a:ext uri="{FF2B5EF4-FFF2-40B4-BE49-F238E27FC236}">
                  <a16:creationId xmlns:a16="http://schemas.microsoft.com/office/drawing/2014/main" id="{2B66C528-FF1C-4531-9AFE-F84CD95E0D1B}"/>
                </a:ext>
              </a:extLst>
            </p:cNvPr>
            <p:cNvSpPr/>
            <p:nvPr/>
          </p:nvSpPr>
          <p:spPr bwMode="auto">
            <a:xfrm>
              <a:off x="3865662" y="5437516"/>
              <a:ext cx="648072" cy="432048"/>
            </a:xfrm>
            <a:prstGeom prst="rect">
              <a:avLst/>
            </a:prstGeom>
            <a:solidFill>
              <a:srgbClr val="1B998B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rtlCol="0" anchor="ctr"/>
            <a:lstStyle/>
            <a:p>
              <a:pPr algn="ctr" eaLnBrk="1" hangingPunct="1"/>
              <a:r>
                <a:rPr lang="en-US" altLang="zh-CN" b="0" dirty="0">
                  <a:solidFill>
                    <a:srgbClr val="FFFFFF"/>
                  </a:solidFill>
                  <a:latin typeface="Cambria Math" panose="02040503050406030204" pitchFamily="18" charset="0"/>
                </a:rPr>
                <a:t>15</a:t>
              </a:r>
              <a:endParaRPr lang="zh-CN" altLang="en-US" b="0" dirty="0">
                <a:solidFill>
                  <a:srgbClr val="FFFFFF"/>
                </a:solidFill>
                <a:latin typeface="Cambria Math" panose="02040503050406030204" pitchFamily="18" charset="0"/>
              </a:endParaRPr>
            </a:p>
          </p:txBody>
        </p:sp>
        <p:sp>
          <p:nvSpPr>
            <p:cNvPr id="97" name="矩形 96">
              <a:extLst>
                <a:ext uri="{FF2B5EF4-FFF2-40B4-BE49-F238E27FC236}">
                  <a16:creationId xmlns:a16="http://schemas.microsoft.com/office/drawing/2014/main" id="{49F4AC75-D3B8-4FFA-BDBD-B290A53DE0BF}"/>
                </a:ext>
              </a:extLst>
            </p:cNvPr>
            <p:cNvSpPr/>
            <p:nvPr/>
          </p:nvSpPr>
          <p:spPr bwMode="auto">
            <a:xfrm>
              <a:off x="5161806" y="5437516"/>
              <a:ext cx="648072" cy="432048"/>
            </a:xfrm>
            <a:prstGeom prst="rect">
              <a:avLst/>
            </a:prstGeom>
            <a:solidFill>
              <a:srgbClr val="1B998B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rtlCol="0" anchor="ctr"/>
            <a:lstStyle/>
            <a:p>
              <a:pPr algn="ctr" eaLnBrk="1" hangingPunct="1"/>
              <a:r>
                <a:rPr lang="en-US" altLang="zh-CN" b="0" dirty="0">
                  <a:solidFill>
                    <a:srgbClr val="FFFFFF"/>
                  </a:solidFill>
                  <a:latin typeface="Cambria Math" panose="02040503050406030204" pitchFamily="18" charset="0"/>
                </a:rPr>
                <a:t>31</a:t>
              </a:r>
              <a:endParaRPr lang="zh-CN" altLang="en-US" b="0" dirty="0">
                <a:solidFill>
                  <a:srgbClr val="FFFFFF"/>
                </a:solidFill>
                <a:latin typeface="Cambria Math" panose="02040503050406030204" pitchFamily="18" charset="0"/>
              </a:endParaRPr>
            </a:p>
          </p:txBody>
        </p:sp>
        <p:sp>
          <p:nvSpPr>
            <p:cNvPr id="98" name="矩形 97">
              <a:extLst>
                <a:ext uri="{FF2B5EF4-FFF2-40B4-BE49-F238E27FC236}">
                  <a16:creationId xmlns:a16="http://schemas.microsoft.com/office/drawing/2014/main" id="{F732BC0D-D235-4DED-9A39-F5F829888AC7}"/>
                </a:ext>
              </a:extLst>
            </p:cNvPr>
            <p:cNvSpPr/>
            <p:nvPr/>
          </p:nvSpPr>
          <p:spPr bwMode="auto">
            <a:xfrm>
              <a:off x="4513734" y="5437516"/>
              <a:ext cx="648072" cy="432048"/>
            </a:xfrm>
            <a:prstGeom prst="rect">
              <a:avLst/>
            </a:prstGeom>
            <a:solidFill>
              <a:srgbClr val="1B998B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rtlCol="0" anchor="ctr"/>
            <a:lstStyle/>
            <a:p>
              <a:pPr algn="ctr" eaLnBrk="1" hangingPunct="1"/>
              <a:r>
                <a:rPr lang="en-US" altLang="zh-CN" dirty="0">
                  <a:solidFill>
                    <a:srgbClr val="FFFFFF"/>
                  </a:solidFill>
                  <a:latin typeface="Cambria Math" panose="02040503050406030204" pitchFamily="18" charset="0"/>
                </a:rPr>
                <a:t>11</a:t>
              </a:r>
              <a:endParaRPr lang="zh-CN" altLang="en-US" b="0" dirty="0">
                <a:solidFill>
                  <a:srgbClr val="FFFFFF"/>
                </a:solidFill>
                <a:latin typeface="Cambria Math" panose="02040503050406030204" pitchFamily="18" charset="0"/>
              </a:endParaRPr>
            </a:p>
          </p:txBody>
        </p:sp>
        <p:sp>
          <p:nvSpPr>
            <p:cNvPr id="99" name="矩形 98">
              <a:extLst>
                <a:ext uri="{FF2B5EF4-FFF2-40B4-BE49-F238E27FC236}">
                  <a16:creationId xmlns:a16="http://schemas.microsoft.com/office/drawing/2014/main" id="{F70CA366-959C-4C9B-8B34-85066F81522B}"/>
                </a:ext>
              </a:extLst>
            </p:cNvPr>
            <p:cNvSpPr/>
            <p:nvPr/>
          </p:nvSpPr>
          <p:spPr bwMode="auto">
            <a:xfrm>
              <a:off x="5809878" y="5437516"/>
              <a:ext cx="648072" cy="432048"/>
            </a:xfrm>
            <a:prstGeom prst="rect">
              <a:avLst/>
            </a:prstGeom>
            <a:solidFill>
              <a:srgbClr val="FFFD8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rtlCol="0" anchor="ctr"/>
            <a:lstStyle/>
            <a:p>
              <a:pPr algn="ctr" eaLnBrk="1" hangingPunct="1"/>
              <a:r>
                <a:rPr lang="en-US" altLang="zh-CN" b="0" dirty="0">
                  <a:latin typeface="Cambria Math" panose="02040503050406030204" pitchFamily="18" charset="0"/>
                </a:rPr>
                <a:t>64</a:t>
              </a:r>
              <a:endParaRPr lang="zh-CN" altLang="en-US" b="0" dirty="0">
                <a:latin typeface="Cambria Math" panose="02040503050406030204" pitchFamily="18" charset="0"/>
              </a:endParaRPr>
            </a:p>
          </p:txBody>
        </p:sp>
        <p:sp>
          <p:nvSpPr>
            <p:cNvPr id="100" name="矩形 99">
              <a:extLst>
                <a:ext uri="{FF2B5EF4-FFF2-40B4-BE49-F238E27FC236}">
                  <a16:creationId xmlns:a16="http://schemas.microsoft.com/office/drawing/2014/main" id="{4AF6A635-63AC-463F-B59F-A8C3F341055E}"/>
                </a:ext>
              </a:extLst>
            </p:cNvPr>
            <p:cNvSpPr/>
            <p:nvPr/>
          </p:nvSpPr>
          <p:spPr bwMode="auto">
            <a:xfrm>
              <a:off x="6457950" y="5437516"/>
              <a:ext cx="648072" cy="432048"/>
            </a:xfrm>
            <a:prstGeom prst="rect">
              <a:avLst/>
            </a:prstGeom>
            <a:solidFill>
              <a:srgbClr val="FFFD8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rtlCol="0" anchor="ctr"/>
            <a:lstStyle/>
            <a:p>
              <a:pPr algn="ctr" eaLnBrk="1" hangingPunct="1"/>
              <a:r>
                <a:rPr lang="en-US" altLang="zh-CN" dirty="0">
                  <a:latin typeface="Cambria Math" panose="02040503050406030204" pitchFamily="18" charset="0"/>
                </a:rPr>
                <a:t>99</a:t>
              </a:r>
              <a:endParaRPr lang="zh-CN" altLang="en-US" b="0" dirty="0">
                <a:latin typeface="Cambria Math" panose="020405030504060302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531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2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2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000"/>
                            </p:stCondLst>
                            <p:childTnLst>
                              <p:par>
                                <p:cTn id="47" presetID="2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500"/>
                            </p:stCondLst>
                            <p:childTnLst>
                              <p:par>
                                <p:cTn id="5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500"/>
                            </p:stCondLst>
                            <p:childTnLst>
                              <p:par>
                                <p:cTn id="10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1000"/>
                            </p:stCondLst>
                            <p:childTnLst>
                              <p:par>
                                <p:cTn id="104" presetID="2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05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1500"/>
                            </p:stCondLst>
                            <p:childTnLst>
                              <p:par>
                                <p:cTn id="10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500"/>
                            </p:stCondLst>
                            <p:childTnLst>
                              <p:par>
                                <p:cTn id="12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4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9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4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2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5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3" grpId="0" animBg="1"/>
      <p:bldP spid="28" grpId="0" animBg="1"/>
      <p:bldP spid="66" grpId="0" animBg="1"/>
      <p:bldP spid="67" grpId="0" animBg="1"/>
      <p:bldP spid="68" grpId="0" animBg="1"/>
      <p:bldP spid="70" grpId="0" animBg="1"/>
      <p:bldP spid="71" grpId="0" animBg="1"/>
      <p:bldP spid="82" grpId="0" animBg="1"/>
      <p:bldP spid="85" grpId="0" animBg="1"/>
      <p:bldP spid="87" grpId="0" animBg="1"/>
      <p:bldP spid="88" grpId="0" animBg="1"/>
      <p:bldP spid="89" grpId="0" animBg="1"/>
      <p:bldP spid="90" grpId="0" animBg="1"/>
      <p:bldP spid="91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557521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10.4.2 </a:t>
            </a:r>
            <a:r>
              <a:rPr lang="zh-CN" altLang="en-US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全路径数据流分析</a:t>
            </a: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>
          <a:xfrm>
            <a:off x="6457950" y="6448251"/>
            <a:ext cx="2057400" cy="365125"/>
          </a:xfrm>
        </p:spPr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80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35496" y="35913"/>
            <a:ext cx="2751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10.4.2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全路径数据流分析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DCC172C1-EBF6-4020-846E-90B9FFD6A7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511" y="1124744"/>
            <a:ext cx="8856979" cy="19169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zh-CN" altLang="en-US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反向全路径数据流分析</a:t>
            </a:r>
            <a:r>
              <a:rPr lang="zh-CN" altLang="en-US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：确定非常忙表达式</a:t>
            </a:r>
            <a:endParaRPr lang="en-US" altLang="zh-CN" sz="20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zh-CN" altLang="en-US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非常忙表达式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：表达式在被杀死之前，所有路径上都要引用这个表达式的值；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5475" indent="-339725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非常忙表达式为</a:t>
            </a:r>
            <a:r>
              <a:rPr lang="zh-CN" altLang="en-US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寄存器分配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的主要候选，因为知道它的值是必须要引用点；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5475" indent="-339725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非常忙表达式也用于指导</a:t>
            </a:r>
            <a:r>
              <a:rPr lang="zh-CN" altLang="en-US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代码外提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3351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557521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10.4.2 </a:t>
            </a:r>
            <a:r>
              <a:rPr lang="zh-CN" altLang="en-US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全路径数据流分析</a:t>
            </a: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>
          <a:xfrm>
            <a:off x="6457950" y="6448251"/>
            <a:ext cx="2057400" cy="365125"/>
          </a:xfrm>
        </p:spPr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81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35496" y="35913"/>
            <a:ext cx="2751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10.4.2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全路径数据流分析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8">
                <a:extLst>
                  <a:ext uri="{FF2B5EF4-FFF2-40B4-BE49-F238E27FC236}">
                    <a16:creationId xmlns:a16="http://schemas.microsoft.com/office/drawing/2014/main" id="{ECB86573-B566-4841-8631-61BE1219B24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9511" y="980728"/>
                <a:ext cx="8856979" cy="144667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342900" indent="-3429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>
                  <a:lnSpc>
                    <a:spcPct val="150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p"/>
                </a:pPr>
                <a:r>
                  <a:rPr lang="zh-CN" altLang="en-US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由基本块语句唯一确定的集合</a:t>
                </a:r>
                <a:endParaRPr lang="en-US" altLang="zh-CN" sz="20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628650">
                  <a:lnSpc>
                    <a:spcPct val="150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sz="1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𝑈𝑠𝑒𝑑</m:t>
                    </m:r>
                    <m:r>
                      <a:rPr lang="en-US" altLang="zh-CN" sz="18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18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𝐵</m:t>
                    </m:r>
                    <m:r>
                      <a:rPr lang="en-US" altLang="zh-CN" sz="18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：在</a:t>
                </a:r>
                <a14:m>
                  <m:oMath xmlns:m="http://schemas.openxmlformats.org/officeDocument/2006/math"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𝐵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中被杀死之前引用点表达式集合；</a:t>
                </a:r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628650">
                  <a:lnSpc>
                    <a:spcPct val="150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sz="1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𝐾𝑖𝑙𝑙𝑒𝑑</m:t>
                    </m:r>
                    <m:r>
                      <a:rPr lang="en-US" altLang="zh-CN" sz="18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18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𝐵</m:t>
                    </m:r>
                    <m:r>
                      <a:rPr lang="en-US" altLang="zh-CN" sz="18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：在</a:t>
                </a:r>
                <a14:m>
                  <m:oMath xmlns:m="http://schemas.openxmlformats.org/officeDocument/2006/math"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𝐵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中被引用之前杀死了的表达式集合。 </a:t>
                </a:r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TextBox 8">
                <a:extLst>
                  <a:ext uri="{FF2B5EF4-FFF2-40B4-BE49-F238E27FC236}">
                    <a16:creationId xmlns:a16="http://schemas.microsoft.com/office/drawing/2014/main" id="{ECB86573-B566-4841-8631-61BE1219B2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9511" y="980728"/>
                <a:ext cx="8856979" cy="1446678"/>
              </a:xfrm>
              <a:prstGeom prst="rect">
                <a:avLst/>
              </a:prstGeom>
              <a:blipFill>
                <a:blip r:embed="rId3"/>
                <a:stretch>
                  <a:fillRect l="-619" b="-5907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8">
                <a:extLst>
                  <a:ext uri="{FF2B5EF4-FFF2-40B4-BE49-F238E27FC236}">
                    <a16:creationId xmlns:a16="http://schemas.microsoft.com/office/drawing/2014/main" id="{2ADC5AC6-AB53-4B94-B7B3-5DA5160250F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9511" y="2427406"/>
                <a:ext cx="8856979" cy="19811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342900" indent="-3429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>
                  <a:lnSpc>
                    <a:spcPct val="150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p"/>
                </a:pPr>
                <a:r>
                  <a:rPr lang="zh-CN" altLang="en-US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计算方程</a:t>
                </a:r>
                <a:endParaRPr lang="en-US" altLang="zh-CN" sz="20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628650">
                  <a:lnSpc>
                    <a:spcPct val="150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sz="1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𝑉𝑒𝑟𝑦𝐵𝑢𝑠𝑦𝑂𝑢𝑡</m:t>
                    </m:r>
                    <m:d>
                      <m:dPr>
                        <m:ctrlPr>
                          <a:rPr lang="en-US" altLang="zh-CN" sz="1800" b="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 b="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</m:d>
                  </m:oMath>
                </a14:m>
                <a:r>
                  <a:rPr lang="zh-CN" altLang="en-US" sz="1800" b="0" dirty="0">
                    <a:latin typeface="Cambria Math" panose="020405030504060302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，在基本块</a:t>
                </a:r>
                <a14:m>
                  <m:oMath xmlns:m="http://schemas.openxmlformats.org/officeDocument/2006/math"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𝐵</m:t>
                    </m:r>
                  </m:oMath>
                </a14:m>
                <a:r>
                  <a:rPr lang="zh-CN" altLang="en-US" sz="1800" b="0" dirty="0">
                    <a:latin typeface="Cambria Math" panose="020405030504060302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的出口处非常忙的表达式集合；</a:t>
                </a:r>
                <a:endParaRPr lang="en-US" altLang="zh-CN" sz="1800" b="0" dirty="0">
                  <a:latin typeface="Cambria Math" panose="020405030504060302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625475" indent="-339725">
                  <a:lnSpc>
                    <a:spcPct val="150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sz="18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𝑉𝑒𝑟𝑦𝐵𝑢𝑠𝑦𝐼𝑛</m:t>
                    </m:r>
                    <m:d>
                      <m:dPr>
                        <m:ctrlPr>
                          <a:rPr lang="en-US" altLang="zh-CN" sz="1800" b="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 b="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</m:d>
                  </m:oMath>
                </a14:m>
                <a:r>
                  <a:rPr lang="zh-CN" altLang="en-US" sz="1800" b="0" dirty="0">
                    <a:latin typeface="Cambria Math" panose="020405030504060302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，在基本块</a:t>
                </a:r>
                <a14:m>
                  <m:oMath xmlns:m="http://schemas.openxmlformats.org/officeDocument/2006/math"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𝐵</m:t>
                    </m:r>
                  </m:oMath>
                </a14:m>
                <a:r>
                  <a:rPr lang="zh-CN" altLang="en-US" sz="1800" b="0" dirty="0">
                    <a:latin typeface="Cambria Math" panose="020405030504060302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的入口处非常忙的表达式集合；</a:t>
                </a:r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628650">
                  <a:lnSpc>
                    <a:spcPct val="150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sz="18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𝑉𝑒𝑟𝑦𝐵𝑢𝑠𝑦𝑂𝑢𝑡</m:t>
                    </m:r>
                    <m:d>
                      <m:dPr>
                        <m:ctrlPr>
                          <a:rPr lang="en-US" altLang="zh-CN" sz="1800" b="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 b="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</m:d>
                    <m:r>
                      <a:rPr lang="en-US" altLang="zh-CN" sz="18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</m:t>
                    </m:r>
                    <m:nary>
                      <m:naryPr>
                        <m:chr m:val="⋂"/>
                        <m:supHide m:val="on"/>
                        <m:ctrlPr>
                          <a:rPr lang="en-US" altLang="zh-CN" sz="1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altLang="zh-CN" sz="1800" b="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sz="1800" b="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1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∈</m:t>
                        </m:r>
                        <m:r>
                          <a:rPr lang="en-US" altLang="zh-CN" sz="1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  <m:r>
                          <a:rPr lang="en-US" altLang="zh-CN" sz="1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altLang="zh-CN" sz="1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  <m:r>
                          <a:rPr lang="en-US" altLang="zh-CN" sz="1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sub>
                      <m:sup/>
                      <m:e>
                        <m:r>
                          <a:rPr lang="en-US" altLang="zh-CN" sz="1800" b="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𝑉𝑒𝑟𝑦𝐵𝑢𝑠𝑦</m:t>
                        </m:r>
                        <m:r>
                          <a:rPr lang="en-US" altLang="zh-CN" sz="1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𝐼𝑛</m:t>
                        </m:r>
                        <m:d>
                          <m:dPr>
                            <m:ctrlPr>
                              <a:rPr lang="en-US" altLang="zh-CN" sz="1800" b="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18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8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US" altLang="zh-CN" sz="18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TextBox 8">
                <a:extLst>
                  <a:ext uri="{FF2B5EF4-FFF2-40B4-BE49-F238E27FC236}">
                    <a16:creationId xmlns:a16="http://schemas.microsoft.com/office/drawing/2014/main" id="{2ADC5AC6-AB53-4B94-B7B3-5DA5160250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9511" y="2427406"/>
                <a:ext cx="8856979" cy="1981183"/>
              </a:xfrm>
              <a:prstGeom prst="rect">
                <a:avLst/>
              </a:prstGeom>
              <a:blipFill>
                <a:blip r:embed="rId4"/>
                <a:stretch>
                  <a:fillRect l="-619" b="-25231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362837C-8E07-45FF-9906-97575727AEA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9511" y="4408589"/>
                <a:ext cx="8856979" cy="9735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342900" indent="-3429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>
                  <a:lnSpc>
                    <a:spcPct val="150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p"/>
                </a:pPr>
                <a:r>
                  <a:rPr lang="zh-CN" altLang="en-US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求解</a:t>
                </a:r>
                <a:endParaRPr lang="en-US" altLang="zh-CN" sz="20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628650">
                  <a:lnSpc>
                    <a:spcPct val="150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sz="18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𝑉𝑒𝑟𝑦𝐵𝑢𝑠𝑦𝐼𝑛</m:t>
                    </m:r>
                    <m:d>
                      <m:dPr>
                        <m:ctrlPr>
                          <a:rPr lang="en-US" altLang="zh-CN" sz="1800" b="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 b="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</m:d>
                    <m:r>
                      <a:rPr lang="en-US" altLang="zh-CN" sz="1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𝑈𝑠𝑒𝑑</m:t>
                    </m:r>
                    <m:r>
                      <a:rPr lang="en-US" altLang="zh-CN" sz="18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18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𝐵</m:t>
                    </m:r>
                    <m:r>
                      <a:rPr lang="en-US" altLang="zh-CN" sz="18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)⋃(</m:t>
                    </m:r>
                    <m:r>
                      <a:rPr lang="en-US" altLang="zh-CN" sz="18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𝑉𝑒𝑟𝑦𝐵𝑢𝑠𝑦𝑂𝑢𝑡</m:t>
                    </m:r>
                    <m:d>
                      <m:dPr>
                        <m:ctrlPr>
                          <a:rPr lang="en-US" altLang="zh-CN" sz="1800" b="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 b="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</m:d>
                    <m:r>
                      <a:rPr lang="en-US" altLang="zh-CN" sz="18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−</m:t>
                    </m:r>
                    <m:r>
                      <a:rPr lang="en-US" altLang="zh-CN" sz="1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𝐾𝑖𝑙𝑙𝑒𝑑</m:t>
                    </m:r>
                    <m:r>
                      <a:rPr lang="en-US" altLang="zh-CN" sz="18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18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𝐵</m:t>
                    </m:r>
                    <m:r>
                      <a:rPr lang="en-US" altLang="zh-CN" sz="18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))</m:t>
                    </m:r>
                  </m:oMath>
                </a14:m>
                <a:endParaRPr lang="en-US" altLang="zh-CN" sz="1800" b="0" i="1" dirty="0">
                  <a:solidFill>
                    <a:srgbClr val="0000FF"/>
                  </a:solidFill>
                  <a:latin typeface="Cambria Math" panose="020405030504060302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362837C-8E07-45FF-9906-97575727AE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9511" y="4408589"/>
                <a:ext cx="8856979" cy="973536"/>
              </a:xfrm>
              <a:prstGeom prst="rect">
                <a:avLst/>
              </a:prstGeom>
              <a:blipFill>
                <a:blip r:embed="rId5"/>
                <a:stretch>
                  <a:fillRect l="-619" b="-7500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458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44016" y="557521"/>
            <a:ext cx="89147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第十章 代码优化</a:t>
            </a: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82</a:t>
            </a:fld>
            <a:endParaRPr lang="en-US" dirty="0"/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B3A6E021-B61D-4A35-A52C-B625E50FDD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9258" y="1159685"/>
            <a:ext cx="4342742" cy="38534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10.1 </a:t>
            </a:r>
            <a:r>
              <a:rPr lang="zh-CN" altLang="en-US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概述</a:t>
            </a:r>
            <a:endParaRPr lang="en-US" altLang="zh-CN" sz="20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10.2 </a:t>
            </a:r>
            <a:r>
              <a:rPr lang="zh-CN" altLang="en-US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局部优化</a:t>
            </a:r>
            <a:endParaRPr lang="en-US" altLang="zh-CN" sz="20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10.2.1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基本块及流图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10.2.2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基本块的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DAG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表示及其应用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10.3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循环优化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10.3.1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代码外提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10.3.2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强度削弱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10.3.3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删除归纳变量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" name="TextBox 8">
            <a:extLst>
              <a:ext uri="{FF2B5EF4-FFF2-40B4-BE49-F238E27FC236}">
                <a16:creationId xmlns:a16="http://schemas.microsoft.com/office/drawing/2014/main" id="{F7539282-C020-4A6E-977E-03EC67263F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44008" y="1159685"/>
            <a:ext cx="4342742" cy="32748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10.4 </a:t>
            </a:r>
            <a:r>
              <a:rPr lang="zh-CN" altLang="en-US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数据流分析</a:t>
            </a:r>
            <a:endParaRPr lang="en-US" altLang="zh-CN" sz="20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10.4.1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任意路径数据流分析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10.4.2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全路径数据流分析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10.4.3 </a:t>
            </a:r>
            <a:r>
              <a:rPr lang="zh-CN" altLang="en-US" sz="18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数据流问题的分类</a:t>
            </a:r>
            <a:endParaRPr lang="en-US" altLang="zh-CN" sz="1800" b="0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10.4.4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其它主要数据流问题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10.4.5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利用数据流信息进行全局优化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5494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557521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10.4.3 </a:t>
            </a:r>
            <a:r>
              <a:rPr lang="zh-CN" altLang="en-US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数据流问题的分类</a:t>
            </a: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>
          <a:xfrm>
            <a:off x="6457950" y="6448251"/>
            <a:ext cx="2057400" cy="365125"/>
          </a:xfrm>
        </p:spPr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83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35496" y="35913"/>
            <a:ext cx="2751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10.4.3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数据流问题的分类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8">
                <a:extLst>
                  <a:ext uri="{FF2B5EF4-FFF2-40B4-BE49-F238E27FC236}">
                    <a16:creationId xmlns:a16="http://schemas.microsoft.com/office/drawing/2014/main" id="{ECB86573-B566-4841-8631-61BE1219B24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9511" y="980728"/>
                <a:ext cx="8856979" cy="23884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342900" indent="-3429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>
                  <a:lnSpc>
                    <a:spcPct val="150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p"/>
                </a:pPr>
                <a:r>
                  <a:rPr lang="zh-CN" altLang="en-US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数据流问题的四个集合</a:t>
                </a:r>
                <a:endParaRPr lang="en-US" altLang="zh-CN" sz="20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628650">
                  <a:lnSpc>
                    <a:spcPct val="150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sz="1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𝐺𝑒𝑛</m:t>
                    </m:r>
                    <m:r>
                      <a:rPr lang="en-US" altLang="zh-CN" sz="18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18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𝐵</m:t>
                    </m:r>
                    <m:r>
                      <a:rPr lang="en-US" altLang="zh-CN" sz="18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：在</a:t>
                </a:r>
                <a14:m>
                  <m:oMath xmlns:m="http://schemas.openxmlformats.org/officeDocument/2006/math"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𝐵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中生成的集合，由基本块语句唯一确定；</a:t>
                </a:r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628650">
                  <a:lnSpc>
                    <a:spcPct val="150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sz="1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𝐾𝑖𝑙𝑙𝑒𝑑</m:t>
                    </m:r>
                    <m:r>
                      <a:rPr lang="en-US" altLang="zh-CN" sz="18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18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𝐵</m:t>
                    </m:r>
                    <m:r>
                      <a:rPr lang="en-US" altLang="zh-CN" sz="18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：在</a:t>
                </a:r>
                <a14:m>
                  <m:oMath xmlns:m="http://schemas.openxmlformats.org/officeDocument/2006/math"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𝐵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中被杀死的集合，由基本块语句唯一确定；</a:t>
                </a:r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628650">
                  <a:lnSpc>
                    <a:spcPct val="150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sz="1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𝐼𝑛</m:t>
                    </m:r>
                    <m:r>
                      <a:rPr lang="en-US" altLang="zh-CN" sz="18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18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𝐵</m:t>
                    </m:r>
                    <m:r>
                      <a:rPr lang="en-US" altLang="zh-CN" sz="18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：</a:t>
                </a:r>
                <a14:m>
                  <m:oMath xmlns:m="http://schemas.openxmlformats.org/officeDocument/2006/math"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𝐵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的入口处的集合，前向流需要确定开始基本块的该集合；</a:t>
                </a:r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628650">
                  <a:lnSpc>
                    <a:spcPct val="150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sz="1800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𝑂𝑢𝑡</m:t>
                    </m:r>
                    <m:r>
                      <a:rPr lang="en-US" altLang="zh-CN" sz="18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18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𝐵</m:t>
                    </m:r>
                    <m:r>
                      <a:rPr lang="en-US" altLang="zh-CN" sz="18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：</a:t>
                </a:r>
                <a14:m>
                  <m:oMath xmlns:m="http://schemas.openxmlformats.org/officeDocument/2006/math"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𝐵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的出口处的集合，反向流需要确定结束基本块的该集合。</a:t>
                </a:r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TextBox 8">
                <a:extLst>
                  <a:ext uri="{FF2B5EF4-FFF2-40B4-BE49-F238E27FC236}">
                    <a16:creationId xmlns:a16="http://schemas.microsoft.com/office/drawing/2014/main" id="{ECB86573-B566-4841-8631-61BE1219B2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9511" y="980728"/>
                <a:ext cx="8856979" cy="2388474"/>
              </a:xfrm>
              <a:prstGeom prst="rect">
                <a:avLst/>
              </a:prstGeom>
              <a:blipFill>
                <a:blip r:embed="rId3"/>
                <a:stretch>
                  <a:fillRect l="-619" b="-3061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表格 10">
                <a:extLst>
                  <a:ext uri="{FF2B5EF4-FFF2-40B4-BE49-F238E27FC236}">
                    <a16:creationId xmlns:a16="http://schemas.microsoft.com/office/drawing/2014/main" id="{F35E758E-055B-4757-8EB3-B9FA0525813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45151858"/>
                  </p:ext>
                </p:extLst>
              </p:nvPr>
            </p:nvGraphicFramePr>
            <p:xfrm>
              <a:off x="179512" y="3501008"/>
              <a:ext cx="8784976" cy="305028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64096">
                      <a:extLst>
                        <a:ext uri="{9D8B030D-6E8A-4147-A177-3AD203B41FA5}">
                          <a16:colId xmlns:a16="http://schemas.microsoft.com/office/drawing/2014/main" val="2738364364"/>
                        </a:ext>
                      </a:extLst>
                    </a:gridCol>
                    <a:gridCol w="3920578">
                      <a:extLst>
                        <a:ext uri="{9D8B030D-6E8A-4147-A177-3AD203B41FA5}">
                          <a16:colId xmlns:a16="http://schemas.microsoft.com/office/drawing/2014/main" val="465688109"/>
                        </a:ext>
                      </a:extLst>
                    </a:gridCol>
                    <a:gridCol w="4000302">
                      <a:extLst>
                        <a:ext uri="{9D8B030D-6E8A-4147-A177-3AD203B41FA5}">
                          <a16:colId xmlns:a16="http://schemas.microsoft.com/office/drawing/2014/main" val="425151493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b="0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前向流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反向流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8280659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任意路径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𝑂𝑢𝑡</m:t>
                                </m:r>
                                <m:d>
                                  <m:d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  <m:t>𝐵</m:t>
                                    </m:r>
                                  </m:e>
                                </m:d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=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𝐺𝑒𝑛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(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𝐵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)∪(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𝐼𝑛</m:t>
                                </m:r>
                                <m:d>
                                  <m:d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</m:d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𝐾𝑖𝑙𝑙𝑒𝑑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𝐵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altLang="zh-CN" b="0" dirty="0">
                            <a:latin typeface="微软雅黑" panose="020B0503020204020204" pitchFamily="34" charset="-122"/>
                            <a:ea typeface="Cambria Math" panose="02040503050406030204" pitchFamily="18" charset="0"/>
                          </a:endParaRP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𝐼𝑛</m:t>
                                </m:r>
                                <m:d>
                                  <m:d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  <m:t>𝐵</m:t>
                                    </m:r>
                                  </m:e>
                                </m:d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=</m:t>
                                </m:r>
                                <m:nary>
                                  <m:naryPr>
                                    <m:chr m:val="⋃"/>
                                    <m:supHide m:val="on"/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</m:ctrlPr>
                                  </m:naryPr>
                                  <m:sub>
                                    <m:sSub>
                                      <m:sSubPr>
                                        <m:ctrlP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</a:rPr>
                                          <m:t>𝐵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∈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𝑃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𝐵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)</m:t>
                                    </m:r>
                                  </m:sub>
                                  <m:sup/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  <m:t>𝑂𝑢𝑡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</a:rPr>
                                          <m:t>𝐵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  <m:t>)</m:t>
                                    </m:r>
                                  </m:e>
                                </m:nary>
                              </m:oMath>
                            </m:oMathPara>
                          </a14:m>
                          <a:endParaRPr lang="zh-CN" altLang="en-US" b="0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𝐼𝑛</m:t>
                                </m:r>
                                <m:d>
                                  <m:d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  <m:t>𝐵</m:t>
                                    </m:r>
                                  </m:e>
                                </m:d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=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𝐺𝑒𝑛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(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𝐵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)∪(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𝑂𝑢𝑡</m:t>
                                </m:r>
                                <m:d>
                                  <m:d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</m:d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𝐾𝑖𝑙𝑙𝑒𝑑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𝐵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altLang="zh-CN" b="0" dirty="0">
                            <a:latin typeface="微软雅黑" panose="020B0503020204020204" pitchFamily="34" charset="-122"/>
                            <a:ea typeface="Cambria Math" panose="02040503050406030204" pitchFamily="18" charset="0"/>
                          </a:endParaRP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𝑂𝑢𝑡</m:t>
                                </m:r>
                                <m:d>
                                  <m:d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  <m:t>𝐵</m:t>
                                    </m:r>
                                  </m:e>
                                </m:d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=</m:t>
                                </m:r>
                                <m:nary>
                                  <m:naryPr>
                                    <m:chr m:val="⋃"/>
                                    <m:supHide m:val="on"/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</m:ctrlPr>
                                  </m:naryPr>
                                  <m:sub>
                                    <m:sSub>
                                      <m:sSubPr>
                                        <m:ctrlP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</a:rPr>
                                          <m:t>𝐵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∈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𝑆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𝐵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)</m:t>
                                    </m:r>
                                  </m:sub>
                                  <m:sup/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  <m:t>𝐼𝑛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</a:rPr>
                                          <m:t>𝐵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  <m:t>)</m:t>
                                    </m:r>
                                  </m:e>
                                </m:nary>
                              </m:oMath>
                            </m:oMathPara>
                          </a14:m>
                          <a:endParaRPr lang="zh-CN" altLang="en-US" b="0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594769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全路径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𝑂𝑢𝑡</m:t>
                                </m:r>
                                <m:d>
                                  <m:d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  <m:t>𝐵</m:t>
                                    </m:r>
                                  </m:e>
                                </m:d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=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𝐺𝑒𝑛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(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𝐵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)∪(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𝐼𝑛</m:t>
                                </m:r>
                                <m:d>
                                  <m:d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</m:d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𝐾𝑖𝑙𝑙𝑒𝑑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𝐵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altLang="zh-CN" b="0" dirty="0">
                            <a:latin typeface="微软雅黑" panose="020B0503020204020204" pitchFamily="34" charset="-122"/>
                            <a:ea typeface="Cambria Math" panose="02040503050406030204" pitchFamily="18" charset="0"/>
                          </a:endParaRP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𝐼𝑛</m:t>
                                </m:r>
                                <m:d>
                                  <m:d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  <m:t>𝐵</m:t>
                                    </m:r>
                                  </m:e>
                                </m:d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=</m:t>
                                </m:r>
                                <m:nary>
                                  <m:naryPr>
                                    <m:chr m:val="⋂"/>
                                    <m:supHide m:val="on"/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</m:ctrlPr>
                                  </m:naryPr>
                                  <m:sub>
                                    <m:sSub>
                                      <m:sSubPr>
                                        <m:ctrlP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</a:rPr>
                                          <m:t>𝐵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∈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𝑃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𝐵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)</m:t>
                                    </m:r>
                                  </m:sub>
                                  <m:sup/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  <m:t>𝑂𝑢𝑡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</a:rPr>
                                          <m:t>𝐵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  <m:t>)</m:t>
                                    </m:r>
                                  </m:e>
                                </m:nary>
                              </m:oMath>
                            </m:oMathPara>
                          </a14:m>
                          <a:endParaRPr lang="zh-CN" altLang="en-US" b="0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𝐼𝑛</m:t>
                                </m:r>
                                <m:d>
                                  <m:d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  <m:t>𝐵</m:t>
                                    </m:r>
                                  </m:e>
                                </m:d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=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𝐺𝑒𝑛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(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𝐵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)∪(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𝑂𝑢𝑡</m:t>
                                </m:r>
                                <m:d>
                                  <m:d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</m:d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𝐾𝑖𝑙𝑙𝑒𝑑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𝐵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altLang="zh-CN" b="0" dirty="0">
                            <a:latin typeface="微软雅黑" panose="020B0503020204020204" pitchFamily="34" charset="-122"/>
                            <a:ea typeface="Cambria Math" panose="02040503050406030204" pitchFamily="18" charset="0"/>
                          </a:endParaRP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𝑂𝑢𝑡</m:t>
                                </m:r>
                                <m:d>
                                  <m:d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  <m:t>𝐵</m:t>
                                    </m:r>
                                  </m:e>
                                </m:d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=</m:t>
                                </m:r>
                                <m:nary>
                                  <m:naryPr>
                                    <m:chr m:val="⋂"/>
                                    <m:supHide m:val="on"/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</m:ctrlPr>
                                  </m:naryPr>
                                  <m:sub>
                                    <m:sSub>
                                      <m:sSubPr>
                                        <m:ctrlP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</a:rPr>
                                          <m:t>𝐵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∈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𝑆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𝐵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)</m:t>
                                    </m:r>
                                  </m:sub>
                                  <m:sup/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  <m:t>𝐼𝑛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</a:rPr>
                                          <m:t>𝐵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  <m:t>)</m:t>
                                    </m:r>
                                  </m:e>
                                </m:nary>
                              </m:oMath>
                            </m:oMathPara>
                          </a14:m>
                          <a:endParaRPr lang="zh-CN" altLang="en-US" b="0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1397178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表格 10">
                <a:extLst>
                  <a:ext uri="{FF2B5EF4-FFF2-40B4-BE49-F238E27FC236}">
                    <a16:creationId xmlns:a16="http://schemas.microsoft.com/office/drawing/2014/main" id="{F35E758E-055B-4757-8EB3-B9FA0525813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45151858"/>
                  </p:ext>
                </p:extLst>
              </p:nvPr>
            </p:nvGraphicFramePr>
            <p:xfrm>
              <a:off x="179512" y="3501008"/>
              <a:ext cx="8784976" cy="305028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64096">
                      <a:extLst>
                        <a:ext uri="{9D8B030D-6E8A-4147-A177-3AD203B41FA5}">
                          <a16:colId xmlns:a16="http://schemas.microsoft.com/office/drawing/2014/main" val="2738364364"/>
                        </a:ext>
                      </a:extLst>
                    </a:gridCol>
                    <a:gridCol w="3920578">
                      <a:extLst>
                        <a:ext uri="{9D8B030D-6E8A-4147-A177-3AD203B41FA5}">
                          <a16:colId xmlns:a16="http://schemas.microsoft.com/office/drawing/2014/main" val="465688109"/>
                        </a:ext>
                      </a:extLst>
                    </a:gridCol>
                    <a:gridCol w="4000302">
                      <a:extLst>
                        <a:ext uri="{9D8B030D-6E8A-4147-A177-3AD203B41FA5}">
                          <a16:colId xmlns:a16="http://schemas.microsoft.com/office/drawing/2014/main" val="425151493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b="0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前向流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反向流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82806596"/>
                      </a:ext>
                    </a:extLst>
                  </a:tr>
                  <a:tr h="133972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任意路径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l="-22240" t="-30000" r="-102799" b="-1009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l="-119635" t="-30000" r="-609" b="-10090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59476902"/>
                      </a:ext>
                    </a:extLst>
                  </a:tr>
                  <a:tr h="133972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全路径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l="-22240" t="-130000" r="-102799" b="-9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l="-119635" t="-130000" r="-609" b="-90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13971789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84696742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44016" y="557521"/>
            <a:ext cx="89147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第十章 优化</a:t>
            </a: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84</a:t>
            </a:fld>
            <a:endParaRPr lang="en-US" dirty="0"/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B3A6E021-B61D-4A35-A52C-B625E50FDD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9258" y="1159685"/>
            <a:ext cx="4342742" cy="38534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10.1 </a:t>
            </a:r>
            <a:r>
              <a:rPr lang="zh-CN" altLang="en-US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概述</a:t>
            </a:r>
            <a:endParaRPr lang="en-US" altLang="zh-CN" sz="20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10.2 </a:t>
            </a:r>
            <a:r>
              <a:rPr lang="zh-CN" altLang="en-US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局部优化</a:t>
            </a:r>
            <a:endParaRPr lang="en-US" altLang="zh-CN" sz="20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10.2.1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基本块及流图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10.2.2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基本块的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DAG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表示及其应用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10.3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循环优化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10.3.1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代码外提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10.3.2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强度削弱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10.3.3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删除归纳变量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" name="TextBox 8">
            <a:extLst>
              <a:ext uri="{FF2B5EF4-FFF2-40B4-BE49-F238E27FC236}">
                <a16:creationId xmlns:a16="http://schemas.microsoft.com/office/drawing/2014/main" id="{F7539282-C020-4A6E-977E-03EC67263F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44008" y="1159685"/>
            <a:ext cx="4342742" cy="32748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10.4 </a:t>
            </a:r>
            <a:r>
              <a:rPr lang="zh-CN" altLang="en-US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数据流分析</a:t>
            </a:r>
            <a:endParaRPr lang="en-US" altLang="zh-CN" sz="20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10.4.1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任意路径数据流分析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10.4.2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全路径数据流分析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10.4.3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数据流问题的分类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10.4.4 </a:t>
            </a:r>
            <a:r>
              <a:rPr lang="zh-CN" altLang="en-US" sz="18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其它主要数据流问题</a:t>
            </a:r>
            <a:endParaRPr lang="en-US" altLang="zh-CN" sz="1800" b="0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10.4.5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利用数据流信息进行全局优化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5092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557521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引用</a:t>
            </a:r>
            <a:r>
              <a:rPr lang="en-US" altLang="zh-CN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定值链（</a:t>
            </a:r>
            <a:r>
              <a:rPr lang="en-US" altLang="zh-CN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UD</a:t>
            </a:r>
            <a:r>
              <a:rPr lang="zh-CN" altLang="en-US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链）</a:t>
            </a: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>
          <a:xfrm>
            <a:off x="6457950" y="6448251"/>
            <a:ext cx="2057400" cy="365125"/>
          </a:xfrm>
        </p:spPr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85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35496" y="35913"/>
            <a:ext cx="29819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10.4.4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其它主要数据流问题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8">
                <a:extLst>
                  <a:ext uri="{FF2B5EF4-FFF2-40B4-BE49-F238E27FC236}">
                    <a16:creationId xmlns:a16="http://schemas.microsoft.com/office/drawing/2014/main" id="{ECB86573-B566-4841-8631-61BE1219B24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9511" y="1118226"/>
                <a:ext cx="8856979" cy="27393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342900" indent="-3429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>
                  <a:lnSpc>
                    <a:spcPct val="150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p"/>
                </a:pPr>
                <a:r>
                  <a:rPr lang="zh-CN" altLang="en-US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到达定值集合</a:t>
                </a:r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：一个变量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𝑣</m:t>
                    </m:r>
                  </m:oMath>
                </a14:m>
                <a:r>
                  <a:rPr lang="zh-CN" altLang="en-US" sz="20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的定值</a:t>
                </a:r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到达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𝑣</m:t>
                    </m:r>
                  </m:oMath>
                </a14:m>
                <a:r>
                  <a:rPr lang="zh-CN" altLang="en-US" sz="20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的某个引用点</a:t>
                </a:r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，如果存在一条从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𝑣</m:t>
                    </m:r>
                  </m:oMath>
                </a14:m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的这个定值到引用点的路径，并且中间没有对</a:t>
                </a:r>
                <a14:m>
                  <m:oMath xmlns:m="http://schemas.openxmlformats.org/officeDocument/2006/math">
                    <m:r>
                      <a:rPr lang="en-US" altLang="zh-CN" sz="20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𝑣</m:t>
                    </m:r>
                  </m:oMath>
                </a14:m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的重新定值。</a:t>
                </a:r>
                <a:endParaRPr lang="en-US" altLang="zh-CN" sz="20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628650">
                  <a:lnSpc>
                    <a:spcPct val="150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Ø"/>
                </a:pPr>
                <a:r>
                  <a:rPr lang="zh-CN" altLang="en-US" sz="18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规则</a:t>
                </a:r>
                <a:r>
                  <a:rPr lang="en-US" altLang="zh-CN" sz="18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1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：在基本块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𝐵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中，变量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𝐴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的引用点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𝑢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之前</a:t>
                </a:r>
                <a:r>
                  <a:rPr lang="zh-CN" altLang="en-US" sz="18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有</a:t>
                </a:r>
                <a14:m>
                  <m:oMath xmlns:m="http://schemas.openxmlformats.org/officeDocument/2006/math">
                    <m:r>
                      <a:rPr lang="en-US" altLang="zh-CN" sz="18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𝐴</m:t>
                    </m:r>
                  </m:oMath>
                </a14:m>
                <a:r>
                  <a:rPr lang="zh-CN" altLang="en-US" sz="18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的定值点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𝑑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，且</a:t>
                </a:r>
                <a14:m>
                  <m:oMath xmlns:m="http://schemas.openxmlformats.org/officeDocument/2006/math"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𝑑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点所定</a:t>
                </a:r>
                <a14:m>
                  <m:oMath xmlns:m="http://schemas.openxmlformats.org/officeDocument/2006/math"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𝐴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值能到达点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𝑢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，则</a:t>
                </a:r>
                <a14:m>
                  <m:oMath xmlns:m="http://schemas.openxmlformats.org/officeDocument/2006/math"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𝐴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在</a:t>
                </a:r>
                <a14:m>
                  <m:oMath xmlns:m="http://schemas.openxmlformats.org/officeDocument/2006/math"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𝑢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点的</a:t>
                </a:r>
                <a:r>
                  <a:rPr lang="en-US" altLang="zh-CN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UD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链为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{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𝑑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}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。</a:t>
                </a:r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628650">
                  <a:lnSpc>
                    <a:spcPct val="150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Ø"/>
                </a:pPr>
                <a:r>
                  <a:rPr lang="zh-CN" altLang="en-US" sz="18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规则</a:t>
                </a:r>
                <a:r>
                  <a:rPr lang="en-US" altLang="zh-CN" sz="18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2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：在基本块</a:t>
                </a:r>
                <a14:m>
                  <m:oMath xmlns:m="http://schemas.openxmlformats.org/officeDocument/2006/math"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𝐵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中，变量</a:t>
                </a:r>
                <a14:m>
                  <m:oMath xmlns:m="http://schemas.openxmlformats.org/officeDocument/2006/math"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𝐴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的引用点</a:t>
                </a:r>
                <a14:m>
                  <m:oMath xmlns:m="http://schemas.openxmlformats.org/officeDocument/2006/math"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𝑢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之前</a:t>
                </a:r>
                <a:r>
                  <a:rPr lang="zh-CN" altLang="en-US" sz="18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没有</a:t>
                </a:r>
                <a14:m>
                  <m:oMath xmlns:m="http://schemas.openxmlformats.org/officeDocument/2006/math">
                    <m:r>
                      <a:rPr lang="en-US" altLang="zh-CN" sz="18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𝐴</m:t>
                    </m:r>
                  </m:oMath>
                </a14:m>
                <a:r>
                  <a:rPr lang="zh-CN" altLang="en-US" sz="18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的定值点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，则包含在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𝐼𝑛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𝐵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中的全部</a:t>
                </a:r>
                <a14:m>
                  <m:oMath xmlns:m="http://schemas.openxmlformats.org/officeDocument/2006/math"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𝐴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的定值点均可到达</a:t>
                </a:r>
                <a14:m>
                  <m:oMath xmlns:m="http://schemas.openxmlformats.org/officeDocument/2006/math"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𝑢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，故</a:t>
                </a:r>
                <a14:m>
                  <m:oMath xmlns:m="http://schemas.openxmlformats.org/officeDocument/2006/math"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𝐼𝑛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𝐵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中的这些</a:t>
                </a:r>
                <a14:m>
                  <m:oMath xmlns:m="http://schemas.openxmlformats.org/officeDocument/2006/math"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𝐴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的定值点组成</a:t>
                </a:r>
                <a14:m>
                  <m:oMath xmlns:m="http://schemas.openxmlformats.org/officeDocument/2006/math"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𝐴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在</a:t>
                </a:r>
                <a14:m>
                  <m:oMath xmlns:m="http://schemas.openxmlformats.org/officeDocument/2006/math"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𝑢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点的</a:t>
                </a:r>
                <a:r>
                  <a:rPr lang="en-US" altLang="zh-CN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UD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链。</a:t>
                </a:r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TextBox 8">
                <a:extLst>
                  <a:ext uri="{FF2B5EF4-FFF2-40B4-BE49-F238E27FC236}">
                    <a16:creationId xmlns:a16="http://schemas.microsoft.com/office/drawing/2014/main" id="{ECB86573-B566-4841-8631-61BE1219B2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9511" y="1118226"/>
                <a:ext cx="8856979" cy="2739340"/>
              </a:xfrm>
              <a:prstGeom prst="rect">
                <a:avLst/>
              </a:prstGeom>
              <a:blipFill>
                <a:blip r:embed="rId3"/>
                <a:stretch>
                  <a:fillRect l="-619" r="-757" b="-2444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8">
                <a:extLst>
                  <a:ext uri="{FF2B5EF4-FFF2-40B4-BE49-F238E27FC236}">
                    <a16:creationId xmlns:a16="http://schemas.microsoft.com/office/drawing/2014/main" id="{18A5AD54-960C-41D4-B4C6-51732786826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9511" y="3857566"/>
                <a:ext cx="8856979" cy="28039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342900" indent="-3429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>
                  <a:lnSpc>
                    <a:spcPct val="150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p"/>
                </a:pPr>
                <a:r>
                  <a:rPr lang="zh-CN" altLang="en-US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引用</a:t>
                </a:r>
                <a:r>
                  <a:rPr lang="en-US" altLang="zh-CN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-</a:t>
                </a:r>
                <a:r>
                  <a:rPr lang="zh-CN" altLang="en-US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定制链问题为前向流问题</a:t>
                </a:r>
                <a:endParaRPr lang="en-US" altLang="zh-CN" sz="20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628650">
                  <a:lnSpc>
                    <a:spcPct val="150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sz="1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𝐺𝑒𝑛</m:t>
                    </m:r>
                    <m:r>
                      <a:rPr lang="en-US" altLang="zh-CN" sz="18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18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𝐵</m:t>
                    </m:r>
                    <m:r>
                      <a:rPr lang="en-US" altLang="zh-CN" sz="18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：出现在</a:t>
                </a:r>
                <a14:m>
                  <m:oMath xmlns:m="http://schemas.openxmlformats.org/officeDocument/2006/math"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𝐵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中且到达基本块尾的</a:t>
                </a:r>
                <a:r>
                  <a:rPr lang="zh-CN" altLang="en-US" sz="18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定值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，由基本块语句唯一确定；</a:t>
                </a:r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628650">
                  <a:lnSpc>
                    <a:spcPct val="150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sz="1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𝐾𝑖𝑙𝑙𝑒𝑑</m:t>
                    </m:r>
                    <m:r>
                      <a:rPr lang="en-US" altLang="zh-CN" sz="18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18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𝐵</m:t>
                    </m:r>
                    <m:r>
                      <a:rPr lang="en-US" altLang="zh-CN" sz="18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：出现在</a:t>
                </a:r>
                <a14:m>
                  <m:oMath xmlns:m="http://schemas.openxmlformats.org/officeDocument/2006/math"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𝐵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中</a:t>
                </a:r>
                <a:r>
                  <a:rPr lang="zh-CN" altLang="en-US" sz="18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排除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掉</a:t>
                </a:r>
                <a14:m>
                  <m:oMath xmlns:m="http://schemas.openxmlformats.org/officeDocument/2006/math">
                    <m:r>
                      <a:rPr lang="en-US" altLang="zh-CN" sz="18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𝐺𝑒𝑛</m:t>
                    </m:r>
                    <m:r>
                      <a:rPr lang="en-US" altLang="zh-CN" sz="18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18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𝐵</m:t>
                    </m:r>
                    <m:r>
                      <a:rPr lang="en-US" altLang="zh-CN" sz="18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的</a:t>
                </a:r>
                <a:r>
                  <a:rPr lang="zh-CN" altLang="en-US" sz="18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定值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，擦掉了被基本块内局部定值取代了的那些定值，由基本块语句唯一确定；</a:t>
                </a:r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628650">
                  <a:lnSpc>
                    <a:spcPct val="150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sz="1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𝐼𝑛</m:t>
                    </m:r>
                    <m:r>
                      <a:rPr lang="en-US" altLang="zh-CN" sz="18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18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𝐵</m:t>
                    </m:r>
                    <m:r>
                      <a:rPr lang="en-US" altLang="zh-CN" sz="18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：</a:t>
                </a:r>
                <a14:m>
                  <m:oMath xmlns:m="http://schemas.openxmlformats.org/officeDocument/2006/math"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𝐵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的入口处的集合，第一个基本块的该集合为空；</a:t>
                </a:r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628650">
                  <a:lnSpc>
                    <a:spcPct val="150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sz="1800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𝑂𝑢𝑡</m:t>
                    </m:r>
                    <m:r>
                      <a:rPr lang="en-US" altLang="zh-CN" sz="18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18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𝐵</m:t>
                    </m:r>
                    <m:r>
                      <a:rPr lang="en-US" altLang="zh-CN" sz="18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：</a:t>
                </a:r>
                <a14:m>
                  <m:oMath xmlns:m="http://schemas.openxmlformats.org/officeDocument/2006/math"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𝐵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的出口处的集合。</a:t>
                </a:r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TextBox 8">
                <a:extLst>
                  <a:ext uri="{FF2B5EF4-FFF2-40B4-BE49-F238E27FC236}">
                    <a16:creationId xmlns:a16="http://schemas.microsoft.com/office/drawing/2014/main" id="{18A5AD54-960C-41D4-B4C6-5173278682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9511" y="3857566"/>
                <a:ext cx="8856979" cy="2803973"/>
              </a:xfrm>
              <a:prstGeom prst="rect">
                <a:avLst/>
              </a:prstGeom>
              <a:blipFill>
                <a:blip r:embed="rId4"/>
                <a:stretch>
                  <a:fillRect l="-619" b="-2609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27288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557521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定值</a:t>
            </a:r>
            <a:r>
              <a:rPr lang="en-US" altLang="zh-CN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引用链（</a:t>
            </a:r>
            <a:r>
              <a:rPr lang="en-US" altLang="zh-CN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DU</a:t>
            </a:r>
            <a:r>
              <a:rPr lang="zh-CN" altLang="en-US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链）</a:t>
            </a: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>
          <a:xfrm>
            <a:off x="6457950" y="6448251"/>
            <a:ext cx="2057400" cy="365125"/>
          </a:xfrm>
        </p:spPr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86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35496" y="35913"/>
            <a:ext cx="29819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10.4.4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其它主要数据流问题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8">
                <a:extLst>
                  <a:ext uri="{FF2B5EF4-FFF2-40B4-BE49-F238E27FC236}">
                    <a16:creationId xmlns:a16="http://schemas.microsoft.com/office/drawing/2014/main" id="{ECB86573-B566-4841-8631-61BE1219B24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9511" y="1118226"/>
                <a:ext cx="8856979" cy="9610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342900" indent="-3429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>
                  <a:lnSpc>
                    <a:spcPct val="150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p"/>
                </a:pPr>
                <a:r>
                  <a:rPr lang="zh-CN" altLang="en-US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定值</a:t>
                </a:r>
                <a:r>
                  <a:rPr lang="en-US" altLang="zh-CN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-</a:t>
                </a:r>
                <a:r>
                  <a:rPr lang="zh-CN" altLang="en-US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引用链</a:t>
                </a:r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：一个变量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𝐴</m:t>
                    </m:r>
                  </m:oMath>
                </a14:m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的</a:t>
                </a:r>
                <a:r>
                  <a:rPr lang="zh-CN" altLang="en-US" sz="20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定值点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𝑝</m:t>
                    </m:r>
                  </m:oMath>
                </a14:m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，从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𝑝</m:t>
                    </m:r>
                  </m:oMath>
                </a14:m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出发能到达的全部</a:t>
                </a:r>
                <a14:m>
                  <m:oMath xmlns:m="http://schemas.openxmlformats.org/officeDocument/2006/math">
                    <m:r>
                      <a:rPr lang="en-US" altLang="zh-CN" sz="20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𝐴</m:t>
                    </m:r>
                  </m:oMath>
                </a14:m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的</a:t>
                </a:r>
                <a:r>
                  <a:rPr lang="zh-CN" altLang="en-US" sz="20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引用点</a:t>
                </a:r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组成的集合，称为</a:t>
                </a:r>
                <a14:m>
                  <m:oMath xmlns:m="http://schemas.openxmlformats.org/officeDocument/2006/math">
                    <m:r>
                      <a:rPr lang="en-US" altLang="zh-CN" sz="20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𝐴</m:t>
                    </m:r>
                  </m:oMath>
                </a14:m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在定值点</a:t>
                </a:r>
                <a14:m>
                  <m:oMath xmlns:m="http://schemas.openxmlformats.org/officeDocument/2006/math">
                    <m:r>
                      <a:rPr lang="en-US" altLang="zh-CN" sz="20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𝑃</m:t>
                    </m:r>
                  </m:oMath>
                </a14:m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的</a:t>
                </a:r>
                <a:r>
                  <a:rPr lang="zh-CN" altLang="en-US" sz="20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定值</a:t>
                </a:r>
                <a:r>
                  <a:rPr lang="en-US" altLang="zh-CN" sz="20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-</a:t>
                </a:r>
                <a:r>
                  <a:rPr lang="zh-CN" altLang="en-US" sz="20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引用链</a:t>
                </a:r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，简称</a:t>
                </a:r>
                <a:r>
                  <a:rPr lang="en-US" altLang="zh-CN" sz="20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DU</a:t>
                </a:r>
                <a:r>
                  <a:rPr lang="zh-CN" altLang="en-US" sz="20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链</a:t>
                </a:r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。</a:t>
                </a:r>
                <a:endParaRPr lang="en-US" altLang="zh-CN" sz="20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TextBox 8">
                <a:extLst>
                  <a:ext uri="{FF2B5EF4-FFF2-40B4-BE49-F238E27FC236}">
                    <a16:creationId xmlns:a16="http://schemas.microsoft.com/office/drawing/2014/main" id="{ECB86573-B566-4841-8631-61BE1219B2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9511" y="1118226"/>
                <a:ext cx="8856979" cy="961097"/>
              </a:xfrm>
              <a:prstGeom prst="rect">
                <a:avLst/>
              </a:prstGeom>
              <a:blipFill>
                <a:blip r:embed="rId3"/>
                <a:stretch>
                  <a:fillRect l="-619" r="-757" b="-10127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8">
                <a:extLst>
                  <a:ext uri="{FF2B5EF4-FFF2-40B4-BE49-F238E27FC236}">
                    <a16:creationId xmlns:a16="http://schemas.microsoft.com/office/drawing/2014/main" id="{18A5AD54-960C-41D4-B4C6-51732786826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9511" y="2079323"/>
                <a:ext cx="8856979" cy="36349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342900" indent="-3429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>
                  <a:lnSpc>
                    <a:spcPct val="150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p"/>
                </a:pPr>
                <a:r>
                  <a:rPr lang="zh-CN" altLang="en-US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定制</a:t>
                </a:r>
                <a:r>
                  <a:rPr lang="en-US" altLang="zh-CN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-</a:t>
                </a:r>
                <a:r>
                  <a:rPr lang="zh-CN" altLang="en-US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引用链问题为反向流问题</a:t>
                </a:r>
                <a:endParaRPr lang="en-US" altLang="zh-CN" sz="20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628650">
                  <a:lnSpc>
                    <a:spcPct val="150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sz="1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𝐺𝑒𝑛</m:t>
                    </m:r>
                    <m:r>
                      <a:rPr lang="en-US" altLang="zh-CN" sz="18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18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𝐵</m:t>
                    </m:r>
                    <m:r>
                      <a:rPr lang="en-US" altLang="zh-CN" sz="18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：形如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𝑠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𝐴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的元素，其中</a:t>
                </a:r>
                <a14:m>
                  <m:oMath xmlns:m="http://schemas.openxmlformats.org/officeDocument/2006/math"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𝑠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是变量</a:t>
                </a:r>
                <a14:m>
                  <m:oMath xmlns:m="http://schemas.openxmlformats.org/officeDocument/2006/math"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𝐴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在基本块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𝐵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中点引用点，且从</a:t>
                </a:r>
                <a14:m>
                  <m:oMath xmlns:m="http://schemas.openxmlformats.org/officeDocument/2006/math"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𝐵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的入口点到</a:t>
                </a:r>
                <a14:m>
                  <m:oMath xmlns:m="http://schemas.openxmlformats.org/officeDocument/2006/math"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𝑠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之前无变量</a:t>
                </a:r>
                <a14:m>
                  <m:oMath xmlns:m="http://schemas.openxmlformats.org/officeDocument/2006/math"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𝐴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的定值点；</a:t>
                </a:r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628650">
                  <a:lnSpc>
                    <a:spcPct val="150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sz="1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𝐾𝑖𝑙𝑙𝑒𝑑</m:t>
                    </m:r>
                    <m:r>
                      <a:rPr lang="en-US" altLang="zh-CN" sz="18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18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𝐵</m:t>
                    </m:r>
                    <m:r>
                      <a:rPr lang="en-US" altLang="zh-CN" sz="18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：</a:t>
                </a:r>
                <a:r>
                  <a:rPr lang="en-US" altLang="zh-CN" sz="1800" b="0" dirty="0"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形如</a:t>
                </a:r>
                <a14:m>
                  <m:oMath xmlns:m="http://schemas.openxmlformats.org/officeDocument/2006/math"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𝑠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𝐴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的元素，其中变量</a:t>
                </a:r>
                <a14:m>
                  <m:oMath xmlns:m="http://schemas.openxmlformats.org/officeDocument/2006/math"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𝐴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是在基本块</a:t>
                </a:r>
                <a14:m>
                  <m:oMath xmlns:m="http://schemas.openxmlformats.org/officeDocument/2006/math"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𝐵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中定值，而</a:t>
                </a:r>
                <a14:m>
                  <m:oMath xmlns:m="http://schemas.openxmlformats.org/officeDocument/2006/math"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𝑠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是基本块</a:t>
                </a:r>
                <a14:m>
                  <m:oMath xmlns:m="http://schemas.openxmlformats.org/officeDocument/2006/math"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𝐵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外变量</a:t>
                </a:r>
                <a14:m>
                  <m:oMath xmlns:m="http://schemas.openxmlformats.org/officeDocument/2006/math"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𝐴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的引用点；</a:t>
                </a:r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628650">
                  <a:lnSpc>
                    <a:spcPct val="150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sz="1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𝐼𝑛</m:t>
                    </m:r>
                    <m:r>
                      <a:rPr lang="en-US" altLang="zh-CN" sz="18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18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𝐵</m:t>
                    </m:r>
                    <m:r>
                      <a:rPr lang="en-US" altLang="zh-CN" sz="18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：</a:t>
                </a:r>
                <a14:m>
                  <m:oMath xmlns:m="http://schemas.openxmlformats.org/officeDocument/2006/math"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𝐵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的入口处的、可能引用变量当前值的那些中间代码集合；</a:t>
                </a:r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628650">
                  <a:lnSpc>
                    <a:spcPct val="150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sz="1800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𝑂𝑢𝑡</m:t>
                    </m:r>
                    <m:r>
                      <a:rPr lang="en-US" altLang="zh-CN" sz="18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18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𝐵</m:t>
                    </m:r>
                    <m:r>
                      <a:rPr lang="en-US" altLang="zh-CN" sz="18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：</a:t>
                </a:r>
                <a14:m>
                  <m:oMath xmlns:m="http://schemas.openxmlformats.org/officeDocument/2006/math"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𝐵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的出口处的、可能引用变量当前值的那些中间代码集合，最后一个基本块的该集合为空。</a:t>
                </a:r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TextBox 8">
                <a:extLst>
                  <a:ext uri="{FF2B5EF4-FFF2-40B4-BE49-F238E27FC236}">
                    <a16:creationId xmlns:a16="http://schemas.microsoft.com/office/drawing/2014/main" id="{18A5AD54-960C-41D4-B4C6-5173278682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9511" y="2079323"/>
                <a:ext cx="8856979" cy="3634969"/>
              </a:xfrm>
              <a:prstGeom prst="rect">
                <a:avLst/>
              </a:prstGeom>
              <a:blipFill>
                <a:blip r:embed="rId4"/>
                <a:stretch>
                  <a:fillRect l="-619" r="-482" b="-1846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77705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44016" y="557521"/>
            <a:ext cx="89147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第十章 代码优化</a:t>
            </a: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87</a:t>
            </a:fld>
            <a:endParaRPr lang="en-US" dirty="0"/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B3A6E021-B61D-4A35-A52C-B625E50FDD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9258" y="1159685"/>
            <a:ext cx="4342742" cy="38534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10.1 </a:t>
            </a:r>
            <a:r>
              <a:rPr lang="zh-CN" altLang="en-US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概述</a:t>
            </a:r>
            <a:endParaRPr lang="en-US" altLang="zh-CN" sz="20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10.2 </a:t>
            </a:r>
            <a:r>
              <a:rPr lang="zh-CN" altLang="en-US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局部优化</a:t>
            </a:r>
            <a:endParaRPr lang="en-US" altLang="zh-CN" sz="20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10.2.1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基本块及流图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10.2.2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基本块的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DAG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表示及其应用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10.3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循环优化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10.3.1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代码外提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10.3.2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强度削弱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10.3.3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删除归纳变量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" name="TextBox 8">
            <a:extLst>
              <a:ext uri="{FF2B5EF4-FFF2-40B4-BE49-F238E27FC236}">
                <a16:creationId xmlns:a16="http://schemas.microsoft.com/office/drawing/2014/main" id="{F7539282-C020-4A6E-977E-03EC67263F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44008" y="1159685"/>
            <a:ext cx="4342742" cy="32748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en-US" altLang="zh-CN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10.4 </a:t>
            </a:r>
            <a:r>
              <a:rPr lang="zh-CN" altLang="en-US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数据流分析</a:t>
            </a:r>
            <a:endParaRPr lang="en-US" altLang="zh-CN" sz="20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10.4.1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任意路径数据流分析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10.4.2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全路径数据流分析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10.4.3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数据流问题的分类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10.4.4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其它主要数据流问题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8650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10.4.5 </a:t>
            </a:r>
            <a:r>
              <a:rPr lang="zh-CN" altLang="en-US" sz="18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利用数据流信息进行全局优化</a:t>
            </a:r>
            <a:endParaRPr lang="en-US" altLang="zh-CN" sz="1800" b="0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5704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557521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10.4.5 </a:t>
            </a:r>
            <a:r>
              <a:rPr lang="zh-CN" altLang="en-US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利用数据流信息进行全局优化</a:t>
            </a: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>
          <a:xfrm>
            <a:off x="6457950" y="6448251"/>
            <a:ext cx="2057400" cy="365125"/>
          </a:xfrm>
        </p:spPr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88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35496" y="35913"/>
            <a:ext cx="3905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10.4.5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利用数据流信息进行全局优化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表格 10">
                <a:extLst>
                  <a:ext uri="{FF2B5EF4-FFF2-40B4-BE49-F238E27FC236}">
                    <a16:creationId xmlns:a16="http://schemas.microsoft.com/office/drawing/2014/main" id="{F35E758E-055B-4757-8EB3-B9FA0525813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85556208"/>
                  </p:ext>
                </p:extLst>
              </p:nvPr>
            </p:nvGraphicFramePr>
            <p:xfrm>
              <a:off x="179512" y="1443608"/>
              <a:ext cx="8784976" cy="2743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64096">
                      <a:extLst>
                        <a:ext uri="{9D8B030D-6E8A-4147-A177-3AD203B41FA5}">
                          <a16:colId xmlns:a16="http://schemas.microsoft.com/office/drawing/2014/main" val="2738364364"/>
                        </a:ext>
                      </a:extLst>
                    </a:gridCol>
                    <a:gridCol w="1960289">
                      <a:extLst>
                        <a:ext uri="{9D8B030D-6E8A-4147-A177-3AD203B41FA5}">
                          <a16:colId xmlns:a16="http://schemas.microsoft.com/office/drawing/2014/main" val="465688109"/>
                        </a:ext>
                      </a:extLst>
                    </a:gridCol>
                    <a:gridCol w="1960289">
                      <a:extLst>
                        <a:ext uri="{9D8B030D-6E8A-4147-A177-3AD203B41FA5}">
                          <a16:colId xmlns:a16="http://schemas.microsoft.com/office/drawing/2014/main" val="4167300627"/>
                        </a:ext>
                      </a:extLst>
                    </a:gridCol>
                    <a:gridCol w="2000151">
                      <a:extLst>
                        <a:ext uri="{9D8B030D-6E8A-4147-A177-3AD203B41FA5}">
                          <a16:colId xmlns:a16="http://schemas.microsoft.com/office/drawing/2014/main" val="4251514937"/>
                        </a:ext>
                      </a:extLst>
                    </a:gridCol>
                    <a:gridCol w="2000151">
                      <a:extLst>
                        <a:ext uri="{9D8B030D-6E8A-4147-A177-3AD203B41FA5}">
                          <a16:colId xmlns:a16="http://schemas.microsoft.com/office/drawing/2014/main" val="229171206"/>
                        </a:ext>
                      </a:extLst>
                    </a:gridCol>
                  </a:tblGrid>
                  <a:tr h="185420">
                    <a:tc rowSpan="2">
                      <a:txBody>
                        <a:bodyPr/>
                        <a:lstStyle/>
                        <a:p>
                          <a:pPr algn="ctr"/>
                          <a:endParaRPr lang="zh-CN" altLang="en-US" b="0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前向流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反向流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82806596"/>
                      </a:ext>
                    </a:extLst>
                  </a:tr>
                  <a:tr h="18542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问题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初始值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问题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初始值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66620604"/>
                      </a:ext>
                    </a:extLst>
                  </a:tr>
                  <a:tr h="370840">
                    <a:tc rowSpan="2"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zh-CN" altLang="en-US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任意路径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zh-CN" altLang="en-US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到达定值（</a:t>
                          </a:r>
                          <a:r>
                            <a:rPr lang="en-US" altLang="zh-CN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UD</a:t>
                          </a:r>
                          <a:r>
                            <a:rPr lang="zh-CN" altLang="en-US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链）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zh-CN" altLang="en-US" b="0" i="1" smtClea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∅</m:t>
                                </m:r>
                              </m:oMath>
                            </m:oMathPara>
                          </a14:m>
                          <a:endParaRPr lang="zh-CN" altLang="en-US" b="0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zh-CN" altLang="en-US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活跃变量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zh-CN" altLang="en-US" b="0" i="1" smtClea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∅</m:t>
                                </m:r>
                              </m:oMath>
                            </m:oMathPara>
                          </a14:m>
                          <a:endParaRPr lang="zh-CN" altLang="en-US" b="0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59476902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 b="0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zh-CN" altLang="en-US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未初始化变量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zh-CN" altLang="en-US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所有变量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CN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DU</a:t>
                          </a:r>
                          <a:r>
                            <a:rPr lang="zh-CN" altLang="en-US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链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zh-CN" altLang="en-US" b="0" i="1" smtClea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∅</m:t>
                                </m:r>
                              </m:oMath>
                            </m:oMathPara>
                          </a14:m>
                          <a:endParaRPr lang="zh-CN" altLang="en-US" b="0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13971789"/>
                      </a:ext>
                    </a:extLst>
                  </a:tr>
                  <a:tr h="370840">
                    <a:tc row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全路径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zh-CN" altLang="en-US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有效表达式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zh-CN" altLang="en-US" b="0" i="1" smtClea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∅</m:t>
                                </m:r>
                              </m:oMath>
                            </m:oMathPara>
                          </a14:m>
                          <a:endParaRPr lang="zh-CN" altLang="en-US" b="0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zh-CN" altLang="en-US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非常忙表达式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zh-CN" altLang="en-US" b="0" i="1" smtClea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∅</m:t>
                                </m:r>
                              </m:oMath>
                            </m:oMathPara>
                          </a14:m>
                          <a:endParaRPr lang="zh-CN" altLang="en-US" b="0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32244867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 b="0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zh-CN" altLang="en-US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复写传播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zh-CN" altLang="en-US" b="0" i="1" smtClea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∅</m:t>
                                </m:r>
                              </m:oMath>
                            </m:oMathPara>
                          </a14:m>
                          <a:endParaRPr lang="zh-CN" altLang="en-US" b="0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endParaRPr lang="zh-CN" altLang="en-US" b="0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endParaRPr lang="zh-CN" altLang="en-US" b="0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5903291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表格 10">
                <a:extLst>
                  <a:ext uri="{FF2B5EF4-FFF2-40B4-BE49-F238E27FC236}">
                    <a16:creationId xmlns:a16="http://schemas.microsoft.com/office/drawing/2014/main" id="{F35E758E-055B-4757-8EB3-B9FA0525813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85556208"/>
                  </p:ext>
                </p:extLst>
              </p:nvPr>
            </p:nvGraphicFramePr>
            <p:xfrm>
              <a:off x="179512" y="1443608"/>
              <a:ext cx="8784976" cy="2743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64096">
                      <a:extLst>
                        <a:ext uri="{9D8B030D-6E8A-4147-A177-3AD203B41FA5}">
                          <a16:colId xmlns:a16="http://schemas.microsoft.com/office/drawing/2014/main" val="2738364364"/>
                        </a:ext>
                      </a:extLst>
                    </a:gridCol>
                    <a:gridCol w="1960289">
                      <a:extLst>
                        <a:ext uri="{9D8B030D-6E8A-4147-A177-3AD203B41FA5}">
                          <a16:colId xmlns:a16="http://schemas.microsoft.com/office/drawing/2014/main" val="465688109"/>
                        </a:ext>
                      </a:extLst>
                    </a:gridCol>
                    <a:gridCol w="1960289">
                      <a:extLst>
                        <a:ext uri="{9D8B030D-6E8A-4147-A177-3AD203B41FA5}">
                          <a16:colId xmlns:a16="http://schemas.microsoft.com/office/drawing/2014/main" val="4167300627"/>
                        </a:ext>
                      </a:extLst>
                    </a:gridCol>
                    <a:gridCol w="2000151">
                      <a:extLst>
                        <a:ext uri="{9D8B030D-6E8A-4147-A177-3AD203B41FA5}">
                          <a16:colId xmlns:a16="http://schemas.microsoft.com/office/drawing/2014/main" val="4251514937"/>
                        </a:ext>
                      </a:extLst>
                    </a:gridCol>
                    <a:gridCol w="2000151">
                      <a:extLst>
                        <a:ext uri="{9D8B030D-6E8A-4147-A177-3AD203B41FA5}">
                          <a16:colId xmlns:a16="http://schemas.microsoft.com/office/drawing/2014/main" val="229171206"/>
                        </a:ext>
                      </a:extLst>
                    </a:gridCol>
                  </a:tblGrid>
                  <a:tr h="365760">
                    <a:tc rowSpan="2">
                      <a:txBody>
                        <a:bodyPr/>
                        <a:lstStyle/>
                        <a:p>
                          <a:pPr algn="ctr"/>
                          <a:endParaRPr lang="zh-CN" altLang="en-US" b="0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前向流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反向流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82806596"/>
                      </a:ext>
                    </a:extLst>
                  </a:tr>
                  <a:tr h="36576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问题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初始值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问题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初始值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66620604"/>
                      </a:ext>
                    </a:extLst>
                  </a:tr>
                  <a:tr h="502920">
                    <a:tc rowSpan="2"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zh-CN" altLang="en-US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任意路径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zh-CN" altLang="en-US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到达定值（</a:t>
                          </a:r>
                          <a:r>
                            <a:rPr lang="en-US" altLang="zh-CN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UD</a:t>
                          </a:r>
                          <a:r>
                            <a:rPr lang="zh-CN" altLang="en-US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链）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144860" t="-150602" r="-205919" b="-3084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zh-CN" altLang="en-US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活跃变量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339939" t="-150602" r="-1220" b="-30843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59476902"/>
                      </a:ext>
                    </a:extLst>
                  </a:tr>
                  <a:tr h="502920"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 b="0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zh-CN" altLang="en-US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未初始化变量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zh-CN" altLang="en-US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所有变量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CN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DU</a:t>
                          </a:r>
                          <a:r>
                            <a:rPr lang="zh-CN" altLang="en-US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链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339939" t="-250602" r="-1220" b="-20843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13971789"/>
                      </a:ext>
                    </a:extLst>
                  </a:tr>
                  <a:tr h="502920">
                    <a:tc row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全路径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zh-CN" altLang="en-US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有效表达式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144860" t="-354878" r="-205919" b="-1109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zh-CN" altLang="en-US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非常忙表达式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339939" t="-354878" r="-1220" b="-11097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32244867"/>
                      </a:ext>
                    </a:extLst>
                  </a:tr>
                  <a:tr h="502920"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 b="0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zh-CN" altLang="en-US" b="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复写传播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144860" t="-449398" r="-205919" b="-9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endParaRPr lang="zh-CN" altLang="en-US" b="0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endParaRPr lang="zh-CN" altLang="en-US" b="0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59032916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96261461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557521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非常忙表达式</a:t>
            </a: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>
          <a:xfrm>
            <a:off x="6457950" y="6448251"/>
            <a:ext cx="2057400" cy="365125"/>
          </a:xfrm>
        </p:spPr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89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35496" y="35913"/>
            <a:ext cx="3905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10.4.5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利用数据流信息进行全局优化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8">
                <a:extLst>
                  <a:ext uri="{FF2B5EF4-FFF2-40B4-BE49-F238E27FC236}">
                    <a16:creationId xmlns:a16="http://schemas.microsoft.com/office/drawing/2014/main" id="{43878A1F-722D-413C-AD3A-4D141A27FD6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9511" y="1118226"/>
                <a:ext cx="8856979" cy="190834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342900" indent="-3429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>
                  <a:lnSpc>
                    <a:spcPct val="150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p"/>
                </a:pPr>
                <a:r>
                  <a:rPr lang="zh-CN" altLang="en-US" sz="20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非常忙表达式</a:t>
                </a:r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：如果从程序中某点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𝑝</m:t>
                    </m:r>
                  </m:oMath>
                </a14:m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开始的任何一条通路上，在对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𝑏</m:t>
                    </m:r>
                  </m:oMath>
                </a14:m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或</a:t>
                </a:r>
                <a14:m>
                  <m:oMath xmlns:m="http://schemas.openxmlformats.org/officeDocument/2006/math">
                    <m:r>
                      <a:rPr lang="en-US" altLang="zh-CN" sz="2000" b="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𝑐</m:t>
                    </m:r>
                  </m:oMath>
                </a14:m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进行定值前，都要计算表达式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𝑏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a:rPr lang="zh-CN" altLang="en-US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𝜃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𝑐</m:t>
                    </m:r>
                  </m:oMath>
                </a14:m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，则称表达式在</a:t>
                </a:r>
                <a14:m>
                  <m:oMath xmlns:m="http://schemas.openxmlformats.org/officeDocument/2006/math">
                    <m:r>
                      <a:rPr lang="en-US" altLang="zh-CN" sz="20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𝑝</m:t>
                    </m:r>
                  </m:oMath>
                </a14:m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点非常忙。</a:t>
                </a:r>
                <a:endParaRPr lang="en-US" altLang="zh-CN" sz="20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628650">
                  <a:lnSpc>
                    <a:spcPct val="150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Ø"/>
                </a:pP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非常忙的循环不变运算是</a:t>
                </a:r>
                <a:r>
                  <a:rPr lang="zh-CN" altLang="en-US" sz="18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代码外提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到极好候选；</a:t>
                </a:r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628650">
                  <a:lnSpc>
                    <a:spcPct val="150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Ø"/>
                </a:pP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非常忙表达式可以用来进行</a:t>
                </a:r>
                <a:r>
                  <a:rPr lang="zh-CN" altLang="en-US" sz="18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代码提升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。</a:t>
                </a:r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TextBox 8">
                <a:extLst>
                  <a:ext uri="{FF2B5EF4-FFF2-40B4-BE49-F238E27FC236}">
                    <a16:creationId xmlns:a16="http://schemas.microsoft.com/office/drawing/2014/main" id="{43878A1F-722D-413C-AD3A-4D141A27FD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9511" y="1118226"/>
                <a:ext cx="8856979" cy="1908343"/>
              </a:xfrm>
              <a:prstGeom prst="rect">
                <a:avLst/>
              </a:prstGeom>
              <a:blipFill>
                <a:blip r:embed="rId3"/>
                <a:stretch>
                  <a:fillRect l="-619" r="-482" b="-4153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9" name="组合 38">
            <a:extLst>
              <a:ext uri="{FF2B5EF4-FFF2-40B4-BE49-F238E27FC236}">
                <a16:creationId xmlns:a16="http://schemas.microsoft.com/office/drawing/2014/main" id="{97DC5633-4BB1-4F85-8523-E5B8C5493493}"/>
              </a:ext>
            </a:extLst>
          </p:cNvPr>
          <p:cNvGrpSpPr/>
          <p:nvPr/>
        </p:nvGrpSpPr>
        <p:grpSpPr>
          <a:xfrm>
            <a:off x="1099756" y="3246821"/>
            <a:ext cx="2900295" cy="2800206"/>
            <a:chOff x="170128" y="3246821"/>
            <a:chExt cx="2900295" cy="280020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矩形 1">
                  <a:extLst>
                    <a:ext uri="{FF2B5EF4-FFF2-40B4-BE49-F238E27FC236}">
                      <a16:creationId xmlns:a16="http://schemas.microsoft.com/office/drawing/2014/main" id="{621842D4-5946-4B39-8E8E-4C14E598A012}"/>
                    </a:ext>
                  </a:extLst>
                </p:cNvPr>
                <p:cNvSpPr/>
                <p:nvPr/>
              </p:nvSpPr>
              <p:spPr>
                <a:xfrm>
                  <a:off x="1262139" y="3632767"/>
                  <a:ext cx="42954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𝑝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: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" name="矩形 1">
                  <a:extLst>
                    <a:ext uri="{FF2B5EF4-FFF2-40B4-BE49-F238E27FC236}">
                      <a16:creationId xmlns:a16="http://schemas.microsoft.com/office/drawing/2014/main" id="{621842D4-5946-4B39-8E8E-4C14E598A01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62139" y="3632767"/>
                  <a:ext cx="429541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491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矩形 7">
                  <a:extLst>
                    <a:ext uri="{FF2B5EF4-FFF2-40B4-BE49-F238E27FC236}">
                      <a16:creationId xmlns:a16="http://schemas.microsoft.com/office/drawing/2014/main" id="{C8DDB4D7-D31E-4F5C-A475-E14B16687D66}"/>
                    </a:ext>
                  </a:extLst>
                </p:cNvPr>
                <p:cNvSpPr/>
                <p:nvPr/>
              </p:nvSpPr>
              <p:spPr>
                <a:xfrm>
                  <a:off x="1691680" y="3587274"/>
                  <a:ext cx="285655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.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8" name="矩形 7">
                  <a:extLst>
                    <a:ext uri="{FF2B5EF4-FFF2-40B4-BE49-F238E27FC236}">
                      <a16:creationId xmlns:a16="http://schemas.microsoft.com/office/drawing/2014/main" id="{C8DDB4D7-D31E-4F5C-A475-E14B16687D6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91680" y="3587274"/>
                  <a:ext cx="285655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矩形 8">
                  <a:extLst>
                    <a:ext uri="{FF2B5EF4-FFF2-40B4-BE49-F238E27FC236}">
                      <a16:creationId xmlns:a16="http://schemas.microsoft.com/office/drawing/2014/main" id="{D9030620-521D-4650-BB59-D577FD25041B}"/>
                    </a:ext>
                  </a:extLst>
                </p:cNvPr>
                <p:cNvSpPr/>
                <p:nvPr/>
              </p:nvSpPr>
              <p:spPr>
                <a:xfrm>
                  <a:off x="582796" y="4653136"/>
                  <a:ext cx="1040798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𝑎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=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𝑏</m:t>
                        </m:r>
                        <m:r>
                          <a:rPr lang="zh-CN" altLang="en-US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𝜃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𝑐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9" name="矩形 8">
                  <a:extLst>
                    <a:ext uri="{FF2B5EF4-FFF2-40B4-BE49-F238E27FC236}">
                      <a16:creationId xmlns:a16="http://schemas.microsoft.com/office/drawing/2014/main" id="{D9030620-521D-4650-BB59-D577FD25041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2796" y="4653136"/>
                  <a:ext cx="1040798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矩形 11">
                  <a:extLst>
                    <a:ext uri="{FF2B5EF4-FFF2-40B4-BE49-F238E27FC236}">
                      <a16:creationId xmlns:a16="http://schemas.microsoft.com/office/drawing/2014/main" id="{3BF48598-E89E-4411-B7BC-3BB9B0A3396C}"/>
                    </a:ext>
                  </a:extLst>
                </p:cNvPr>
                <p:cNvSpPr/>
                <p:nvPr/>
              </p:nvSpPr>
              <p:spPr>
                <a:xfrm>
                  <a:off x="1934856" y="4653136"/>
                  <a:ext cx="1040798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𝑑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=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𝑏</m:t>
                        </m:r>
                        <m:r>
                          <a:rPr lang="zh-CN" altLang="en-US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𝜃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𝑐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2" name="矩形 11">
                  <a:extLst>
                    <a:ext uri="{FF2B5EF4-FFF2-40B4-BE49-F238E27FC236}">
                      <a16:creationId xmlns:a16="http://schemas.microsoft.com/office/drawing/2014/main" id="{3BF48598-E89E-4411-B7BC-3BB9B0A3396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34856" y="4653136"/>
                  <a:ext cx="1040798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矩形 12">
                  <a:extLst>
                    <a:ext uri="{FF2B5EF4-FFF2-40B4-BE49-F238E27FC236}">
                      <a16:creationId xmlns:a16="http://schemas.microsoft.com/office/drawing/2014/main" id="{F9819B59-E2EF-41CB-AA57-4811A8AE85B3}"/>
                    </a:ext>
                  </a:extLst>
                </p:cNvPr>
                <p:cNvSpPr/>
                <p:nvPr/>
              </p:nvSpPr>
              <p:spPr>
                <a:xfrm>
                  <a:off x="170128" y="4653136"/>
                  <a:ext cx="533543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: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3" name="矩形 12">
                  <a:extLst>
                    <a:ext uri="{FF2B5EF4-FFF2-40B4-BE49-F238E27FC236}">
                      <a16:creationId xmlns:a16="http://schemas.microsoft.com/office/drawing/2014/main" id="{F9819B59-E2EF-41CB-AA57-4811A8AE85B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0128" y="4653136"/>
                  <a:ext cx="533543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矩形 13">
                  <a:extLst>
                    <a:ext uri="{FF2B5EF4-FFF2-40B4-BE49-F238E27FC236}">
                      <a16:creationId xmlns:a16="http://schemas.microsoft.com/office/drawing/2014/main" id="{477C7CC6-69C9-464C-B792-DFFC40E52CC1}"/>
                    </a:ext>
                  </a:extLst>
                </p:cNvPr>
                <p:cNvSpPr/>
                <p:nvPr/>
              </p:nvSpPr>
              <p:spPr>
                <a:xfrm>
                  <a:off x="1547664" y="4653136"/>
                  <a:ext cx="538865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: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4" name="矩形 13">
                  <a:extLst>
                    <a:ext uri="{FF2B5EF4-FFF2-40B4-BE49-F238E27FC236}">
                      <a16:creationId xmlns:a16="http://schemas.microsoft.com/office/drawing/2014/main" id="{477C7CC6-69C9-464C-B792-DFFC40E52CC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47664" y="4653136"/>
                  <a:ext cx="538865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矩形 14">
                  <a:extLst>
                    <a:ext uri="{FF2B5EF4-FFF2-40B4-BE49-F238E27FC236}">
                      <a16:creationId xmlns:a16="http://schemas.microsoft.com/office/drawing/2014/main" id="{ADEBE024-1D83-4CE7-807E-5AFF96CE1CFD}"/>
                    </a:ext>
                  </a:extLst>
                </p:cNvPr>
                <p:cNvSpPr/>
                <p:nvPr/>
              </p:nvSpPr>
              <p:spPr>
                <a:xfrm>
                  <a:off x="425532" y="5677695"/>
                  <a:ext cx="608692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=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𝑎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5" name="矩形 14">
                  <a:extLst>
                    <a:ext uri="{FF2B5EF4-FFF2-40B4-BE49-F238E27FC236}">
                      <a16:creationId xmlns:a16="http://schemas.microsoft.com/office/drawing/2014/main" id="{ADEBE024-1D83-4CE7-807E-5AFF96CE1CF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5532" y="5677695"/>
                  <a:ext cx="608692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矩形 15">
                  <a:extLst>
                    <a:ext uri="{FF2B5EF4-FFF2-40B4-BE49-F238E27FC236}">
                      <a16:creationId xmlns:a16="http://schemas.microsoft.com/office/drawing/2014/main" id="{FEB8B609-A825-454B-A402-C6F6C22E4D85}"/>
                    </a:ext>
                  </a:extLst>
                </p:cNvPr>
                <p:cNvSpPr/>
                <p:nvPr/>
              </p:nvSpPr>
              <p:spPr>
                <a:xfrm>
                  <a:off x="1082988" y="5677695"/>
                  <a:ext cx="608692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=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𝑎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6" name="矩形 15">
                  <a:extLst>
                    <a:ext uri="{FF2B5EF4-FFF2-40B4-BE49-F238E27FC236}">
                      <a16:creationId xmlns:a16="http://schemas.microsoft.com/office/drawing/2014/main" id="{FEB8B609-A825-454B-A402-C6F6C22E4D8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2988" y="5677695"/>
                  <a:ext cx="608692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矩形 16">
                  <a:extLst>
                    <a:ext uri="{FF2B5EF4-FFF2-40B4-BE49-F238E27FC236}">
                      <a16:creationId xmlns:a16="http://schemas.microsoft.com/office/drawing/2014/main" id="{78ACE079-2741-44DF-A6AF-223D4CF4D638}"/>
                    </a:ext>
                  </a:extLst>
                </p:cNvPr>
                <p:cNvSpPr/>
                <p:nvPr/>
              </p:nvSpPr>
              <p:spPr>
                <a:xfrm>
                  <a:off x="1758212" y="5677695"/>
                  <a:ext cx="615168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=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𝑑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7" name="矩形 16">
                  <a:extLst>
                    <a:ext uri="{FF2B5EF4-FFF2-40B4-BE49-F238E27FC236}">
                      <a16:creationId xmlns:a16="http://schemas.microsoft.com/office/drawing/2014/main" id="{78ACE079-2741-44DF-A6AF-223D4CF4D63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58212" y="5677695"/>
                  <a:ext cx="615168" cy="36933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矩形 17">
                  <a:extLst>
                    <a:ext uri="{FF2B5EF4-FFF2-40B4-BE49-F238E27FC236}">
                      <a16:creationId xmlns:a16="http://schemas.microsoft.com/office/drawing/2014/main" id="{768A51D4-EB98-4AD8-8BE4-521E5DE7A37D}"/>
                    </a:ext>
                  </a:extLst>
                </p:cNvPr>
                <p:cNvSpPr/>
                <p:nvPr/>
              </p:nvSpPr>
              <p:spPr>
                <a:xfrm>
                  <a:off x="2455255" y="5677695"/>
                  <a:ext cx="615168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=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𝑑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8" name="矩形 17">
                  <a:extLst>
                    <a:ext uri="{FF2B5EF4-FFF2-40B4-BE49-F238E27FC236}">
                      <a16:creationId xmlns:a16="http://schemas.microsoft.com/office/drawing/2014/main" id="{768A51D4-EB98-4AD8-8BE4-521E5DE7A37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55255" y="5677695"/>
                  <a:ext cx="615168" cy="369332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" name="直接箭头连接符 4">
              <a:extLst>
                <a:ext uri="{FF2B5EF4-FFF2-40B4-BE49-F238E27FC236}">
                  <a16:creationId xmlns:a16="http://schemas.microsoft.com/office/drawing/2014/main" id="{ED2E6A07-B6F1-4C42-80A8-63465DB689FB}"/>
                </a:ext>
              </a:extLst>
            </p:cNvPr>
            <p:cNvCxnSpPr>
              <a:stCxn id="8" idx="2"/>
              <a:endCxn id="9" idx="0"/>
            </p:cNvCxnSpPr>
            <p:nvPr/>
          </p:nvCxnSpPr>
          <p:spPr>
            <a:xfrm flipH="1">
              <a:off x="1103195" y="3956606"/>
              <a:ext cx="731313" cy="69653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箭头连接符 18">
              <a:extLst>
                <a:ext uri="{FF2B5EF4-FFF2-40B4-BE49-F238E27FC236}">
                  <a16:creationId xmlns:a16="http://schemas.microsoft.com/office/drawing/2014/main" id="{A046EDD1-1C0F-48B9-A968-890DA41EA295}"/>
                </a:ext>
              </a:extLst>
            </p:cNvPr>
            <p:cNvCxnSpPr>
              <a:cxnSpLocks/>
              <a:stCxn id="8" idx="2"/>
              <a:endCxn id="12" idx="0"/>
            </p:cNvCxnSpPr>
            <p:nvPr/>
          </p:nvCxnSpPr>
          <p:spPr>
            <a:xfrm>
              <a:off x="1834508" y="3956606"/>
              <a:ext cx="620747" cy="696530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箭头连接符 21">
              <a:extLst>
                <a:ext uri="{FF2B5EF4-FFF2-40B4-BE49-F238E27FC236}">
                  <a16:creationId xmlns:a16="http://schemas.microsoft.com/office/drawing/2014/main" id="{CFB848E7-9685-436F-9534-B89052EC0DA7}"/>
                </a:ext>
              </a:extLst>
            </p:cNvPr>
            <p:cNvCxnSpPr>
              <a:cxnSpLocks/>
              <a:stCxn id="9" idx="2"/>
              <a:endCxn id="15" idx="0"/>
            </p:cNvCxnSpPr>
            <p:nvPr/>
          </p:nvCxnSpPr>
          <p:spPr>
            <a:xfrm flipH="1">
              <a:off x="729878" y="5022468"/>
              <a:ext cx="373317" cy="655227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箭头连接符 25">
              <a:extLst>
                <a:ext uri="{FF2B5EF4-FFF2-40B4-BE49-F238E27FC236}">
                  <a16:creationId xmlns:a16="http://schemas.microsoft.com/office/drawing/2014/main" id="{8994FA29-BB6F-4A7D-AFCD-C8B6B509B250}"/>
                </a:ext>
              </a:extLst>
            </p:cNvPr>
            <p:cNvCxnSpPr>
              <a:cxnSpLocks/>
              <a:stCxn id="9" idx="2"/>
              <a:endCxn id="16" idx="0"/>
            </p:cNvCxnSpPr>
            <p:nvPr/>
          </p:nvCxnSpPr>
          <p:spPr>
            <a:xfrm>
              <a:off x="1103195" y="5022468"/>
              <a:ext cx="284139" cy="655227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箭头连接符 28">
              <a:extLst>
                <a:ext uri="{FF2B5EF4-FFF2-40B4-BE49-F238E27FC236}">
                  <a16:creationId xmlns:a16="http://schemas.microsoft.com/office/drawing/2014/main" id="{AB07EDF1-5352-4185-985D-C662922B60D8}"/>
                </a:ext>
              </a:extLst>
            </p:cNvPr>
            <p:cNvCxnSpPr>
              <a:cxnSpLocks/>
              <a:stCxn id="12" idx="2"/>
              <a:endCxn id="17" idx="0"/>
            </p:cNvCxnSpPr>
            <p:nvPr/>
          </p:nvCxnSpPr>
          <p:spPr>
            <a:xfrm flipH="1">
              <a:off x="2065796" y="5022468"/>
              <a:ext cx="389459" cy="655227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箭头连接符 31">
              <a:extLst>
                <a:ext uri="{FF2B5EF4-FFF2-40B4-BE49-F238E27FC236}">
                  <a16:creationId xmlns:a16="http://schemas.microsoft.com/office/drawing/2014/main" id="{CB3196BB-77C5-4225-8974-96AF2A48F1EA}"/>
                </a:ext>
              </a:extLst>
            </p:cNvPr>
            <p:cNvCxnSpPr>
              <a:cxnSpLocks/>
              <a:stCxn id="12" idx="2"/>
              <a:endCxn id="18" idx="0"/>
            </p:cNvCxnSpPr>
            <p:nvPr/>
          </p:nvCxnSpPr>
          <p:spPr>
            <a:xfrm>
              <a:off x="2455255" y="5022468"/>
              <a:ext cx="307584" cy="655227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箭头连接符 35">
              <a:extLst>
                <a:ext uri="{FF2B5EF4-FFF2-40B4-BE49-F238E27FC236}">
                  <a16:creationId xmlns:a16="http://schemas.microsoft.com/office/drawing/2014/main" id="{7300FEA4-196A-4997-8FD1-578248C8762D}"/>
                </a:ext>
              </a:extLst>
            </p:cNvPr>
            <p:cNvCxnSpPr>
              <a:cxnSpLocks/>
              <a:endCxn id="8" idx="0"/>
            </p:cNvCxnSpPr>
            <p:nvPr/>
          </p:nvCxnSpPr>
          <p:spPr>
            <a:xfrm>
              <a:off x="1834508" y="3246821"/>
              <a:ext cx="0" cy="340453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05113A03-D96B-4F42-B104-46B5551A22F2}"/>
              </a:ext>
            </a:extLst>
          </p:cNvPr>
          <p:cNvGrpSpPr/>
          <p:nvPr/>
        </p:nvGrpSpPr>
        <p:grpSpPr>
          <a:xfrm>
            <a:off x="4637532" y="3270726"/>
            <a:ext cx="2814788" cy="2776301"/>
            <a:chOff x="255635" y="3270726"/>
            <a:chExt cx="2814788" cy="277630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矩形 40">
                  <a:extLst>
                    <a:ext uri="{FF2B5EF4-FFF2-40B4-BE49-F238E27FC236}">
                      <a16:creationId xmlns:a16="http://schemas.microsoft.com/office/drawing/2014/main" id="{956496EE-3EBC-424B-8E24-8435F57B3F52}"/>
                    </a:ext>
                  </a:extLst>
                </p:cNvPr>
                <p:cNvSpPr/>
                <p:nvPr/>
              </p:nvSpPr>
              <p:spPr>
                <a:xfrm>
                  <a:off x="831699" y="3632767"/>
                  <a:ext cx="42954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𝑝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: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1" name="矩形 40">
                  <a:extLst>
                    <a:ext uri="{FF2B5EF4-FFF2-40B4-BE49-F238E27FC236}">
                      <a16:creationId xmlns:a16="http://schemas.microsoft.com/office/drawing/2014/main" id="{956496EE-3EBC-424B-8E24-8435F57B3F5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1699" y="3632767"/>
                  <a:ext cx="429541" cy="369332"/>
                </a:xfrm>
                <a:prstGeom prst="rect">
                  <a:avLst/>
                </a:prstGeom>
                <a:blipFill>
                  <a:blip r:embed="rId14"/>
                  <a:stretch>
                    <a:fillRect b="-491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矩形 41">
                  <a:extLst>
                    <a:ext uri="{FF2B5EF4-FFF2-40B4-BE49-F238E27FC236}">
                      <a16:creationId xmlns:a16="http://schemas.microsoft.com/office/drawing/2014/main" id="{608F7991-C46B-4911-B0C3-2C3967B637D3}"/>
                    </a:ext>
                  </a:extLst>
                </p:cNvPr>
                <p:cNvSpPr/>
                <p:nvPr/>
              </p:nvSpPr>
              <p:spPr>
                <a:xfrm>
                  <a:off x="1261240" y="3587274"/>
                  <a:ext cx="1003928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=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𝑏</m:t>
                        </m:r>
                        <m:r>
                          <a:rPr lang="zh-CN" altLang="en-US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𝜃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𝑐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2" name="矩形 41">
                  <a:extLst>
                    <a:ext uri="{FF2B5EF4-FFF2-40B4-BE49-F238E27FC236}">
                      <a16:creationId xmlns:a16="http://schemas.microsoft.com/office/drawing/2014/main" id="{608F7991-C46B-4911-B0C3-2C3967B637D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61240" y="3587274"/>
                  <a:ext cx="1003928" cy="369332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矩形 42">
                  <a:extLst>
                    <a:ext uri="{FF2B5EF4-FFF2-40B4-BE49-F238E27FC236}">
                      <a16:creationId xmlns:a16="http://schemas.microsoft.com/office/drawing/2014/main" id="{6944C703-DACE-43BF-AEA6-A3F15EB4D277}"/>
                    </a:ext>
                  </a:extLst>
                </p:cNvPr>
                <p:cNvSpPr/>
                <p:nvPr/>
              </p:nvSpPr>
              <p:spPr>
                <a:xfrm>
                  <a:off x="668303" y="4653136"/>
                  <a:ext cx="76982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𝑎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=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𝑡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3" name="矩形 42">
                  <a:extLst>
                    <a:ext uri="{FF2B5EF4-FFF2-40B4-BE49-F238E27FC236}">
                      <a16:creationId xmlns:a16="http://schemas.microsoft.com/office/drawing/2014/main" id="{6944C703-DACE-43BF-AEA6-A3F15EB4D27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303" y="4653136"/>
                  <a:ext cx="769826" cy="369332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矩形 43">
                  <a:extLst>
                    <a:ext uri="{FF2B5EF4-FFF2-40B4-BE49-F238E27FC236}">
                      <a16:creationId xmlns:a16="http://schemas.microsoft.com/office/drawing/2014/main" id="{15442AA1-329D-41B8-A52B-ED585DA84618}"/>
                    </a:ext>
                  </a:extLst>
                </p:cNvPr>
                <p:cNvSpPr/>
                <p:nvPr/>
              </p:nvSpPr>
              <p:spPr>
                <a:xfrm>
                  <a:off x="2020363" y="4653136"/>
                  <a:ext cx="76982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𝑑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=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𝑡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4" name="矩形 43">
                  <a:extLst>
                    <a:ext uri="{FF2B5EF4-FFF2-40B4-BE49-F238E27FC236}">
                      <a16:creationId xmlns:a16="http://schemas.microsoft.com/office/drawing/2014/main" id="{15442AA1-329D-41B8-A52B-ED585DA8461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20363" y="4653136"/>
                  <a:ext cx="769826" cy="369332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矩形 44">
                  <a:extLst>
                    <a:ext uri="{FF2B5EF4-FFF2-40B4-BE49-F238E27FC236}">
                      <a16:creationId xmlns:a16="http://schemas.microsoft.com/office/drawing/2014/main" id="{1C67EFF4-C74C-4C13-8E5A-B10ACBD7E37C}"/>
                    </a:ext>
                  </a:extLst>
                </p:cNvPr>
                <p:cNvSpPr/>
                <p:nvPr/>
              </p:nvSpPr>
              <p:spPr>
                <a:xfrm>
                  <a:off x="255635" y="4653136"/>
                  <a:ext cx="533543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: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5" name="矩形 44">
                  <a:extLst>
                    <a:ext uri="{FF2B5EF4-FFF2-40B4-BE49-F238E27FC236}">
                      <a16:creationId xmlns:a16="http://schemas.microsoft.com/office/drawing/2014/main" id="{1C67EFF4-C74C-4C13-8E5A-B10ACBD7E37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635" y="4653136"/>
                  <a:ext cx="533543" cy="369332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矩形 45">
                  <a:extLst>
                    <a:ext uri="{FF2B5EF4-FFF2-40B4-BE49-F238E27FC236}">
                      <a16:creationId xmlns:a16="http://schemas.microsoft.com/office/drawing/2014/main" id="{533528B1-86F9-4092-914A-92C2BC4F38D1}"/>
                    </a:ext>
                  </a:extLst>
                </p:cNvPr>
                <p:cNvSpPr/>
                <p:nvPr/>
              </p:nvSpPr>
              <p:spPr>
                <a:xfrm>
                  <a:off x="1633171" y="4653136"/>
                  <a:ext cx="538865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: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6" name="矩形 45">
                  <a:extLst>
                    <a:ext uri="{FF2B5EF4-FFF2-40B4-BE49-F238E27FC236}">
                      <a16:creationId xmlns:a16="http://schemas.microsoft.com/office/drawing/2014/main" id="{533528B1-86F9-4092-914A-92C2BC4F38D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33171" y="4653136"/>
                  <a:ext cx="538865" cy="369332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矩形 46">
                  <a:extLst>
                    <a:ext uri="{FF2B5EF4-FFF2-40B4-BE49-F238E27FC236}">
                      <a16:creationId xmlns:a16="http://schemas.microsoft.com/office/drawing/2014/main" id="{9D87657A-A450-4263-8EDE-220C9DF154F2}"/>
                    </a:ext>
                  </a:extLst>
                </p:cNvPr>
                <p:cNvSpPr/>
                <p:nvPr/>
              </p:nvSpPr>
              <p:spPr>
                <a:xfrm>
                  <a:off x="425532" y="5677695"/>
                  <a:ext cx="608692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=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𝑎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7" name="矩形 46">
                  <a:extLst>
                    <a:ext uri="{FF2B5EF4-FFF2-40B4-BE49-F238E27FC236}">
                      <a16:creationId xmlns:a16="http://schemas.microsoft.com/office/drawing/2014/main" id="{9D87657A-A450-4263-8EDE-220C9DF154F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5532" y="5677695"/>
                  <a:ext cx="608692" cy="369332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矩形 47">
                  <a:extLst>
                    <a:ext uri="{FF2B5EF4-FFF2-40B4-BE49-F238E27FC236}">
                      <a16:creationId xmlns:a16="http://schemas.microsoft.com/office/drawing/2014/main" id="{FA6D9FEB-DECC-40A1-A206-8187557835E2}"/>
                    </a:ext>
                  </a:extLst>
                </p:cNvPr>
                <p:cNvSpPr/>
                <p:nvPr/>
              </p:nvSpPr>
              <p:spPr>
                <a:xfrm>
                  <a:off x="1082988" y="5677695"/>
                  <a:ext cx="608692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=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𝑎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8" name="矩形 47">
                  <a:extLst>
                    <a:ext uri="{FF2B5EF4-FFF2-40B4-BE49-F238E27FC236}">
                      <a16:creationId xmlns:a16="http://schemas.microsoft.com/office/drawing/2014/main" id="{FA6D9FEB-DECC-40A1-A206-8187557835E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2988" y="5677695"/>
                  <a:ext cx="608692" cy="369332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矩形 48">
                  <a:extLst>
                    <a:ext uri="{FF2B5EF4-FFF2-40B4-BE49-F238E27FC236}">
                      <a16:creationId xmlns:a16="http://schemas.microsoft.com/office/drawing/2014/main" id="{4A21916F-D309-494D-A2D6-9DDF363AD7F7}"/>
                    </a:ext>
                  </a:extLst>
                </p:cNvPr>
                <p:cNvSpPr/>
                <p:nvPr/>
              </p:nvSpPr>
              <p:spPr>
                <a:xfrm>
                  <a:off x="1758212" y="5677695"/>
                  <a:ext cx="615168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=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𝑑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9" name="矩形 48">
                  <a:extLst>
                    <a:ext uri="{FF2B5EF4-FFF2-40B4-BE49-F238E27FC236}">
                      <a16:creationId xmlns:a16="http://schemas.microsoft.com/office/drawing/2014/main" id="{4A21916F-D309-494D-A2D6-9DDF363AD7F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58212" y="5677695"/>
                  <a:ext cx="615168" cy="369332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矩形 49">
                  <a:extLst>
                    <a:ext uri="{FF2B5EF4-FFF2-40B4-BE49-F238E27FC236}">
                      <a16:creationId xmlns:a16="http://schemas.microsoft.com/office/drawing/2014/main" id="{545B3277-017A-4E1C-934D-91045B378689}"/>
                    </a:ext>
                  </a:extLst>
                </p:cNvPr>
                <p:cNvSpPr/>
                <p:nvPr/>
              </p:nvSpPr>
              <p:spPr>
                <a:xfrm>
                  <a:off x="2455255" y="5677695"/>
                  <a:ext cx="615168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=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𝑑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50" name="矩形 49">
                  <a:extLst>
                    <a:ext uri="{FF2B5EF4-FFF2-40B4-BE49-F238E27FC236}">
                      <a16:creationId xmlns:a16="http://schemas.microsoft.com/office/drawing/2014/main" id="{545B3277-017A-4E1C-934D-91045B37868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55255" y="5677695"/>
                  <a:ext cx="615168" cy="369332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1" name="直接箭头连接符 50">
              <a:extLst>
                <a:ext uri="{FF2B5EF4-FFF2-40B4-BE49-F238E27FC236}">
                  <a16:creationId xmlns:a16="http://schemas.microsoft.com/office/drawing/2014/main" id="{8E3353FB-0FA7-46FE-BEA5-10F268F9FF82}"/>
                </a:ext>
              </a:extLst>
            </p:cNvPr>
            <p:cNvCxnSpPr>
              <a:stCxn id="42" idx="2"/>
              <a:endCxn id="43" idx="0"/>
            </p:cNvCxnSpPr>
            <p:nvPr/>
          </p:nvCxnSpPr>
          <p:spPr>
            <a:xfrm flipH="1">
              <a:off x="1053216" y="3956606"/>
              <a:ext cx="709988" cy="69653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箭头连接符 51">
              <a:extLst>
                <a:ext uri="{FF2B5EF4-FFF2-40B4-BE49-F238E27FC236}">
                  <a16:creationId xmlns:a16="http://schemas.microsoft.com/office/drawing/2014/main" id="{E5F2317D-4754-4440-AA30-712A8E45CDD1}"/>
                </a:ext>
              </a:extLst>
            </p:cNvPr>
            <p:cNvCxnSpPr>
              <a:cxnSpLocks/>
              <a:stCxn id="42" idx="2"/>
              <a:endCxn id="44" idx="0"/>
            </p:cNvCxnSpPr>
            <p:nvPr/>
          </p:nvCxnSpPr>
          <p:spPr>
            <a:xfrm>
              <a:off x="1763204" y="3956606"/>
              <a:ext cx="642072" cy="696530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箭头连接符 52">
              <a:extLst>
                <a:ext uri="{FF2B5EF4-FFF2-40B4-BE49-F238E27FC236}">
                  <a16:creationId xmlns:a16="http://schemas.microsoft.com/office/drawing/2014/main" id="{BC481CFA-AE64-403D-90AF-6E9779ADEF0E}"/>
                </a:ext>
              </a:extLst>
            </p:cNvPr>
            <p:cNvCxnSpPr>
              <a:cxnSpLocks/>
              <a:stCxn id="43" idx="2"/>
              <a:endCxn id="47" idx="0"/>
            </p:cNvCxnSpPr>
            <p:nvPr/>
          </p:nvCxnSpPr>
          <p:spPr>
            <a:xfrm flipH="1">
              <a:off x="729878" y="5022468"/>
              <a:ext cx="323338" cy="655227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箭头连接符 53">
              <a:extLst>
                <a:ext uri="{FF2B5EF4-FFF2-40B4-BE49-F238E27FC236}">
                  <a16:creationId xmlns:a16="http://schemas.microsoft.com/office/drawing/2014/main" id="{9E11B7D0-5C55-43BB-9BDB-00148BC17F52}"/>
                </a:ext>
              </a:extLst>
            </p:cNvPr>
            <p:cNvCxnSpPr>
              <a:cxnSpLocks/>
              <a:stCxn id="43" idx="2"/>
              <a:endCxn id="48" idx="0"/>
            </p:cNvCxnSpPr>
            <p:nvPr/>
          </p:nvCxnSpPr>
          <p:spPr>
            <a:xfrm>
              <a:off x="1053216" y="5022468"/>
              <a:ext cx="334118" cy="655227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箭头连接符 54">
              <a:extLst>
                <a:ext uri="{FF2B5EF4-FFF2-40B4-BE49-F238E27FC236}">
                  <a16:creationId xmlns:a16="http://schemas.microsoft.com/office/drawing/2014/main" id="{88C4BAF6-104B-4096-95E6-1E4463352EE9}"/>
                </a:ext>
              </a:extLst>
            </p:cNvPr>
            <p:cNvCxnSpPr>
              <a:cxnSpLocks/>
              <a:stCxn id="44" idx="2"/>
              <a:endCxn id="49" idx="0"/>
            </p:cNvCxnSpPr>
            <p:nvPr/>
          </p:nvCxnSpPr>
          <p:spPr>
            <a:xfrm flipH="1">
              <a:off x="2065796" y="5022468"/>
              <a:ext cx="339480" cy="655227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箭头连接符 55">
              <a:extLst>
                <a:ext uri="{FF2B5EF4-FFF2-40B4-BE49-F238E27FC236}">
                  <a16:creationId xmlns:a16="http://schemas.microsoft.com/office/drawing/2014/main" id="{7DBADB62-8FEE-46C4-A209-001CE21E0997}"/>
                </a:ext>
              </a:extLst>
            </p:cNvPr>
            <p:cNvCxnSpPr>
              <a:cxnSpLocks/>
              <a:stCxn id="44" idx="2"/>
              <a:endCxn id="50" idx="0"/>
            </p:cNvCxnSpPr>
            <p:nvPr/>
          </p:nvCxnSpPr>
          <p:spPr>
            <a:xfrm>
              <a:off x="2405276" y="5022468"/>
              <a:ext cx="357563" cy="655227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箭头连接符 56">
              <a:extLst>
                <a:ext uri="{FF2B5EF4-FFF2-40B4-BE49-F238E27FC236}">
                  <a16:creationId xmlns:a16="http://schemas.microsoft.com/office/drawing/2014/main" id="{4C43AC7C-1C26-4E9E-ACE5-474E409103D6}"/>
                </a:ext>
              </a:extLst>
            </p:cNvPr>
            <p:cNvCxnSpPr>
              <a:cxnSpLocks/>
              <a:endCxn id="42" idx="0"/>
            </p:cNvCxnSpPr>
            <p:nvPr/>
          </p:nvCxnSpPr>
          <p:spPr>
            <a:xfrm>
              <a:off x="1763204" y="3270726"/>
              <a:ext cx="0" cy="316548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箭头: 右 57">
            <a:extLst>
              <a:ext uri="{FF2B5EF4-FFF2-40B4-BE49-F238E27FC236}">
                <a16:creationId xmlns:a16="http://schemas.microsoft.com/office/drawing/2014/main" id="{F86BB38C-00E3-4128-A36B-B3DA53112205}"/>
              </a:ext>
            </a:extLst>
          </p:cNvPr>
          <p:cNvSpPr/>
          <p:nvPr/>
        </p:nvSpPr>
        <p:spPr bwMode="auto">
          <a:xfrm>
            <a:off x="3994725" y="4502523"/>
            <a:ext cx="520399" cy="484632"/>
          </a:xfrm>
          <a:prstGeom prst="rightArrow">
            <a:avLst/>
          </a:prstGeom>
          <a:solidFill>
            <a:srgbClr val="0070C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rtlCol="0" anchor="ctr"/>
          <a:lstStyle/>
          <a:p>
            <a:pPr algn="l" eaLnBrk="1" hangingPunct="1"/>
            <a:endParaRPr lang="zh-CN" altLang="en-US" b="0" i="1">
              <a:latin typeface="Cambria Math" panose="02040503050406030204" pitchFamily="18" charset="0"/>
            </a:endParaRPr>
          </a:p>
        </p:txBody>
      </p:sp>
      <p:sp>
        <p:nvSpPr>
          <p:cNvPr id="60" name="卷形: 水平 59">
            <a:extLst>
              <a:ext uri="{FF2B5EF4-FFF2-40B4-BE49-F238E27FC236}">
                <a16:creationId xmlns:a16="http://schemas.microsoft.com/office/drawing/2014/main" id="{D30CF82A-CBEA-44D4-852B-CCC1D1F86559}"/>
              </a:ext>
            </a:extLst>
          </p:cNvPr>
          <p:cNvSpPr/>
          <p:nvPr/>
        </p:nvSpPr>
        <p:spPr bwMode="auto">
          <a:xfrm>
            <a:off x="624330" y="6130160"/>
            <a:ext cx="7548070" cy="692696"/>
          </a:xfrm>
          <a:prstGeom prst="horizontalScroll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rtlCol="0" anchor="ctr"/>
          <a:lstStyle/>
          <a:p>
            <a:pPr algn="l" eaLnBrk="1" hangingPunct="1"/>
            <a:r>
              <a:rPr lang="zh-CN" altLang="en-US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这步本身未使程序得到改善，但为复写传播优化提供了基础。</a:t>
            </a:r>
          </a:p>
        </p:txBody>
      </p:sp>
    </p:spTree>
    <p:extLst>
      <p:ext uri="{BB962C8B-B14F-4D97-AF65-F5344CB8AC3E}">
        <p14:creationId xmlns:p14="http://schemas.microsoft.com/office/powerpoint/2010/main" val="3990340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  <p:bldP spid="6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灯片编号占位符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9</a:t>
            </a:fld>
            <a:endParaRPr lang="en-US" dirty="0"/>
          </a:p>
        </p:txBody>
      </p:sp>
      <p:sp>
        <p:nvSpPr>
          <p:cNvPr id="54" name="TextBox 8">
            <a:extLst>
              <a:ext uri="{FF2B5EF4-FFF2-40B4-BE49-F238E27FC236}">
                <a16:creationId xmlns:a16="http://schemas.microsoft.com/office/drawing/2014/main" id="{C87241CC-6310-427A-8D36-92ADC42CAA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3088" y="188640"/>
            <a:ext cx="8856984" cy="657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0" indent="0">
              <a:lnSpc>
                <a:spcPct val="150000"/>
              </a:lnSpc>
              <a:spcBef>
                <a:spcPct val="20000"/>
              </a:spcBef>
              <a:buClrTx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void </a:t>
            </a:r>
            <a:r>
              <a:rPr lang="en-US" altLang="zh-CN" sz="1800" b="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QuickSort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(int m, int n) </a:t>
            </a:r>
            <a:r>
              <a:rPr lang="en-US" altLang="zh-CN" sz="1800" b="0" dirty="0">
                <a:solidFill>
                  <a:srgbClr val="1B998B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// </a:t>
            </a:r>
            <a:r>
              <a:rPr lang="zh-CN" altLang="en-US" sz="1800" b="0" dirty="0">
                <a:solidFill>
                  <a:srgbClr val="1B998B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需要快排的数组区间下标</a:t>
            </a:r>
            <a:endParaRPr lang="en-US" altLang="zh-CN" sz="1800" b="0" dirty="0">
              <a:solidFill>
                <a:srgbClr val="1B998B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spcBef>
                <a:spcPct val="20000"/>
              </a:spcBef>
              <a:buClrTx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{</a:t>
            </a:r>
          </a:p>
          <a:p>
            <a:pPr marL="536575" indent="0">
              <a:lnSpc>
                <a:spcPct val="150000"/>
              </a:lnSpc>
              <a:spcBef>
                <a:spcPct val="20000"/>
              </a:spcBef>
              <a:buClrTx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int </a:t>
            </a:r>
            <a:r>
              <a:rPr lang="en-US" altLang="zh-CN" sz="1800" b="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, j, v, x; </a:t>
            </a:r>
            <a:r>
              <a:rPr lang="en-US" altLang="zh-CN" sz="1800" b="0" dirty="0">
                <a:solidFill>
                  <a:srgbClr val="1B998B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// </a:t>
            </a:r>
            <a:r>
              <a:rPr lang="zh-CN" altLang="en-US" sz="1800" b="0" dirty="0">
                <a:solidFill>
                  <a:srgbClr val="1B998B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左、右、枢轴下标和临时变量</a:t>
            </a:r>
            <a:endParaRPr lang="en-US" altLang="zh-CN" sz="1800" b="0" dirty="0">
              <a:solidFill>
                <a:srgbClr val="1B998B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536575" indent="0">
              <a:lnSpc>
                <a:spcPct val="150000"/>
              </a:lnSpc>
              <a:spcBef>
                <a:spcPct val="20000"/>
              </a:spcBef>
              <a:buClrTx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if (n &lt;= m) return;</a:t>
            </a:r>
          </a:p>
          <a:p>
            <a:pPr marL="536575" indent="0">
              <a:lnSpc>
                <a:spcPct val="150000"/>
              </a:lnSpc>
              <a:spcBef>
                <a:spcPct val="20000"/>
              </a:spcBef>
              <a:buClrTx/>
            </a:pPr>
            <a:r>
              <a:rPr lang="en-US" altLang="zh-CN" sz="1800" b="0" dirty="0" err="1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</a:t>
            </a:r>
            <a:r>
              <a:rPr lang="en-US" altLang="zh-CN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= m – 1; j = n; v = a[n];</a:t>
            </a:r>
          </a:p>
          <a:p>
            <a:pPr marL="536575" indent="0">
              <a:lnSpc>
                <a:spcPct val="150000"/>
              </a:lnSpc>
              <a:spcBef>
                <a:spcPct val="20000"/>
              </a:spcBef>
              <a:buClrTx/>
            </a:pPr>
            <a:r>
              <a:rPr lang="en-US" altLang="zh-CN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while (true) {</a:t>
            </a:r>
          </a:p>
          <a:p>
            <a:pPr marL="1079500" indent="0">
              <a:lnSpc>
                <a:spcPct val="150000"/>
              </a:lnSpc>
              <a:spcBef>
                <a:spcPct val="20000"/>
              </a:spcBef>
              <a:buClrTx/>
            </a:pPr>
            <a:r>
              <a:rPr lang="en-US" altLang="zh-CN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do </a:t>
            </a:r>
            <a:r>
              <a:rPr lang="en-US" altLang="zh-CN" sz="1800" b="0" dirty="0" err="1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</a:t>
            </a:r>
            <a:r>
              <a:rPr lang="en-US" altLang="zh-CN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= </a:t>
            </a:r>
            <a:r>
              <a:rPr lang="en-US" altLang="zh-CN" sz="1800" b="0" dirty="0" err="1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</a:t>
            </a:r>
            <a:r>
              <a:rPr lang="en-US" altLang="zh-CN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+ 1; while (a[</a:t>
            </a:r>
            <a:r>
              <a:rPr lang="en-US" altLang="zh-CN" sz="1800" b="0" dirty="0" err="1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</a:t>
            </a:r>
            <a:r>
              <a:rPr lang="en-US" altLang="zh-CN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] &lt; v);	</a:t>
            </a:r>
            <a:r>
              <a:rPr lang="en-US" altLang="zh-CN" sz="1800" b="0" dirty="0">
                <a:solidFill>
                  <a:srgbClr val="1B998B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// </a:t>
            </a:r>
            <a:r>
              <a:rPr lang="zh-CN" altLang="en-US" sz="1800" b="0" dirty="0">
                <a:solidFill>
                  <a:srgbClr val="1B998B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从左往右找</a:t>
            </a:r>
            <a:endParaRPr lang="en-US" altLang="zh-CN" sz="1800" b="0" dirty="0">
              <a:solidFill>
                <a:srgbClr val="1B998B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1079500" indent="0">
              <a:lnSpc>
                <a:spcPct val="150000"/>
              </a:lnSpc>
              <a:spcBef>
                <a:spcPct val="20000"/>
              </a:spcBef>
              <a:buClrTx/>
            </a:pPr>
            <a:r>
              <a:rPr lang="en-US" altLang="zh-CN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do j = j – 1; while (a[j] &gt; v);		</a:t>
            </a:r>
            <a:r>
              <a:rPr lang="en-US" altLang="zh-CN" sz="1800" b="0" dirty="0">
                <a:solidFill>
                  <a:srgbClr val="1B998B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//</a:t>
            </a:r>
            <a:r>
              <a:rPr lang="zh-CN" altLang="en-US" sz="1800" b="0" dirty="0">
                <a:solidFill>
                  <a:srgbClr val="1B998B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从右往左找</a:t>
            </a:r>
            <a:endParaRPr lang="en-US" altLang="zh-CN" sz="1800" b="0" dirty="0">
              <a:solidFill>
                <a:srgbClr val="1B998B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1079500" indent="0">
              <a:lnSpc>
                <a:spcPct val="150000"/>
              </a:lnSpc>
              <a:spcBef>
                <a:spcPct val="20000"/>
              </a:spcBef>
              <a:buClrTx/>
            </a:pPr>
            <a:r>
              <a:rPr lang="en-US" altLang="zh-CN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if (</a:t>
            </a:r>
            <a:r>
              <a:rPr lang="en-US" altLang="zh-CN" sz="1800" b="0" dirty="0" err="1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</a:t>
            </a:r>
            <a:r>
              <a:rPr lang="en-US" altLang="zh-CN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&gt;= j) break;			</a:t>
            </a:r>
            <a:r>
              <a:rPr lang="en-US" altLang="zh-CN" sz="1800" b="0" dirty="0">
                <a:solidFill>
                  <a:srgbClr val="1B998B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// </a:t>
            </a:r>
            <a:r>
              <a:rPr lang="zh-CN" altLang="en-US" sz="1800" b="0" dirty="0">
                <a:solidFill>
                  <a:srgbClr val="1B998B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跳出循环时，左比右靠右了</a:t>
            </a:r>
            <a:endParaRPr lang="en-US" altLang="zh-CN" sz="1800" b="0" dirty="0">
              <a:solidFill>
                <a:srgbClr val="1B998B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1079500" indent="0">
              <a:lnSpc>
                <a:spcPct val="150000"/>
              </a:lnSpc>
              <a:spcBef>
                <a:spcPct val="20000"/>
              </a:spcBef>
              <a:buClrTx/>
            </a:pPr>
            <a:r>
              <a:rPr lang="en-US" altLang="zh-CN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x = a[</a:t>
            </a:r>
            <a:r>
              <a:rPr lang="en-US" altLang="zh-CN" sz="1800" b="0" dirty="0" err="1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</a:t>
            </a:r>
            <a:r>
              <a:rPr lang="en-US" altLang="zh-CN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]; a[</a:t>
            </a:r>
            <a:r>
              <a:rPr lang="en-US" altLang="zh-CN" sz="1800" b="0" dirty="0" err="1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</a:t>
            </a:r>
            <a:r>
              <a:rPr lang="en-US" altLang="zh-CN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] = a[j]; a[j] = x;		</a:t>
            </a:r>
            <a:r>
              <a:rPr lang="en-US" altLang="zh-CN" sz="1800" b="0" dirty="0">
                <a:solidFill>
                  <a:srgbClr val="1B998B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//</a:t>
            </a:r>
            <a:r>
              <a:rPr lang="zh-CN" altLang="en-US" sz="1800" b="0" dirty="0">
                <a:solidFill>
                  <a:srgbClr val="1B998B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左右交换</a:t>
            </a:r>
            <a:endParaRPr lang="en-US" altLang="zh-CN" sz="1800" b="0" dirty="0">
              <a:solidFill>
                <a:srgbClr val="1B998B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536575" indent="0">
              <a:lnSpc>
                <a:spcPct val="150000"/>
              </a:lnSpc>
              <a:spcBef>
                <a:spcPct val="20000"/>
              </a:spcBef>
              <a:buClrTx/>
            </a:pPr>
            <a:r>
              <a:rPr lang="en-US" altLang="zh-CN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}</a:t>
            </a:r>
          </a:p>
          <a:p>
            <a:pPr marL="536575" indent="0">
              <a:lnSpc>
                <a:spcPct val="150000"/>
              </a:lnSpc>
              <a:spcBef>
                <a:spcPct val="20000"/>
              </a:spcBef>
              <a:buClrTx/>
            </a:pPr>
            <a:r>
              <a:rPr lang="en-US" altLang="zh-CN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x = a[</a:t>
            </a:r>
            <a:r>
              <a:rPr lang="en-US" altLang="zh-CN" sz="1800" b="0" dirty="0" err="1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</a:t>
            </a:r>
            <a:r>
              <a:rPr lang="en-US" altLang="zh-CN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]; a[</a:t>
            </a:r>
            <a:r>
              <a:rPr lang="en-US" altLang="zh-CN" sz="1800" b="0" dirty="0" err="1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</a:t>
            </a:r>
            <a:r>
              <a:rPr lang="en-US" altLang="zh-CN" sz="18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] = a[n]; a[n] = x;	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</a:t>
            </a:r>
            <a:r>
              <a:rPr lang="en-US" altLang="zh-CN" sz="1800" b="0" dirty="0">
                <a:solidFill>
                  <a:srgbClr val="1B998B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//</a:t>
            </a:r>
            <a:r>
              <a:rPr lang="zh-CN" altLang="en-US" sz="1800" b="0" dirty="0">
                <a:solidFill>
                  <a:srgbClr val="1B998B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左与最后的枢轴变量交换</a:t>
            </a:r>
            <a:endParaRPr lang="en-US" altLang="zh-CN" sz="1800" b="0" dirty="0">
              <a:solidFill>
                <a:srgbClr val="1B998B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536575" indent="0">
              <a:lnSpc>
                <a:spcPct val="150000"/>
              </a:lnSpc>
              <a:spcBef>
                <a:spcPct val="20000"/>
              </a:spcBef>
              <a:buClrTx/>
            </a:pPr>
            <a:r>
              <a:rPr lang="en-US" altLang="zh-CN" sz="1800" b="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QuickSort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(m, j); </a:t>
            </a:r>
            <a:r>
              <a:rPr lang="en-US" altLang="zh-CN" sz="1800" b="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QuickSort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lang="en-US" altLang="zh-CN" sz="1800" b="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+ 1, n);	</a:t>
            </a:r>
            <a:r>
              <a:rPr lang="en-US" altLang="zh-CN" sz="1800" b="0" dirty="0">
                <a:solidFill>
                  <a:srgbClr val="1B998B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// </a:t>
            </a:r>
            <a:r>
              <a:rPr lang="zh-CN" altLang="en-US" sz="1800" b="0" dirty="0">
                <a:solidFill>
                  <a:srgbClr val="1B998B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分组快排</a:t>
            </a:r>
            <a:endParaRPr lang="en-US" altLang="zh-CN" sz="1800" b="0" dirty="0">
              <a:solidFill>
                <a:srgbClr val="1B998B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spcBef>
                <a:spcPct val="20000"/>
              </a:spcBef>
              <a:buClrTx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}</a:t>
            </a:r>
            <a:endParaRPr lang="zh-CN" altLang="en-US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618729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557521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非常忙表达式</a:t>
            </a: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>
          <a:xfrm>
            <a:off x="6457950" y="6448251"/>
            <a:ext cx="2057400" cy="365125"/>
          </a:xfrm>
        </p:spPr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90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35496" y="35913"/>
            <a:ext cx="3905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10.4.5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利用数据流信息进行全局优化</a:t>
            </a:r>
          </a:p>
        </p:txBody>
      </p:sp>
      <p:sp>
        <p:nvSpPr>
          <p:cNvPr id="6" name="TextBox 8">
            <a:extLst>
              <a:ext uri="{FF2B5EF4-FFF2-40B4-BE49-F238E27FC236}">
                <a16:creationId xmlns:a16="http://schemas.microsoft.com/office/drawing/2014/main" id="{43878A1F-722D-413C-AD3A-4D141A27FD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511" y="1118226"/>
            <a:ext cx="8856979" cy="499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p"/>
            </a:pPr>
            <a:r>
              <a:rPr lang="zh-CN" altLang="en-US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该变换不能保证变换后的程序与变换前的程序等价。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621842D4-5946-4B39-8E8E-4C14E598A012}"/>
                  </a:ext>
                </a:extLst>
              </p:cNvPr>
              <p:cNvSpPr/>
              <p:nvPr/>
            </p:nvSpPr>
            <p:spPr>
              <a:xfrm>
                <a:off x="1631563" y="2158762"/>
                <a:ext cx="42954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𝑝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: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621842D4-5946-4B39-8E8E-4C14E598A0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1563" y="2158762"/>
                <a:ext cx="429541" cy="369332"/>
              </a:xfrm>
              <a:prstGeom prst="rect">
                <a:avLst/>
              </a:prstGeom>
              <a:blipFill>
                <a:blip r:embed="rId3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C8DDB4D7-D31E-4F5C-A475-E14B16687D66}"/>
                  </a:ext>
                </a:extLst>
              </p:cNvPr>
              <p:cNvSpPr/>
              <p:nvPr/>
            </p:nvSpPr>
            <p:spPr>
              <a:xfrm>
                <a:off x="2061104" y="2113269"/>
                <a:ext cx="2856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.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C8DDB4D7-D31E-4F5C-A475-E14B16687D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1104" y="2113269"/>
                <a:ext cx="28565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D9030620-521D-4650-BB59-D577FD25041B}"/>
                  </a:ext>
                </a:extLst>
              </p:cNvPr>
              <p:cNvSpPr/>
              <p:nvPr/>
            </p:nvSpPr>
            <p:spPr>
              <a:xfrm>
                <a:off x="952220" y="3179131"/>
                <a:ext cx="104079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𝑎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𝑏</m:t>
                      </m:r>
                      <m:r>
                        <a:rPr lang="zh-CN" altLang="en-US" i="1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𝜃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𝑐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D9030620-521D-4650-BB59-D577FD2504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220" y="3179131"/>
                <a:ext cx="1040798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3BF48598-E89E-4411-B7BC-3BB9B0A3396C}"/>
                  </a:ext>
                </a:extLst>
              </p:cNvPr>
              <p:cNvSpPr/>
              <p:nvPr/>
            </p:nvSpPr>
            <p:spPr>
              <a:xfrm>
                <a:off x="2304280" y="3179131"/>
                <a:ext cx="104079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𝑑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𝑏</m:t>
                      </m:r>
                      <m:r>
                        <a:rPr lang="zh-CN" altLang="en-US" i="1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𝜃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𝑐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3BF48598-E89E-4411-B7BC-3BB9B0A339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4280" y="3179131"/>
                <a:ext cx="1040798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F9819B59-E2EF-41CB-AA57-4811A8AE85B3}"/>
                  </a:ext>
                </a:extLst>
              </p:cNvPr>
              <p:cNvSpPr/>
              <p:nvPr/>
            </p:nvSpPr>
            <p:spPr>
              <a:xfrm>
                <a:off x="539552" y="3179131"/>
                <a:ext cx="5335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: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F9819B59-E2EF-41CB-AA57-4811A8AE85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3179131"/>
                <a:ext cx="533543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477C7CC6-69C9-464C-B792-DFFC40E52CC1}"/>
                  </a:ext>
                </a:extLst>
              </p:cNvPr>
              <p:cNvSpPr/>
              <p:nvPr/>
            </p:nvSpPr>
            <p:spPr>
              <a:xfrm>
                <a:off x="1917088" y="3179131"/>
                <a:ext cx="53886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: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477C7CC6-69C9-464C-B792-DFFC40E52C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7088" y="3179131"/>
                <a:ext cx="538865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ADEBE024-1D83-4CE7-807E-5AFF96CE1CFD}"/>
                  </a:ext>
                </a:extLst>
              </p:cNvPr>
              <p:cNvSpPr/>
              <p:nvPr/>
            </p:nvSpPr>
            <p:spPr>
              <a:xfrm>
                <a:off x="794956" y="4203690"/>
                <a:ext cx="60869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𝑎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ADEBE024-1D83-4CE7-807E-5AFF96CE1C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956" y="4203690"/>
                <a:ext cx="608692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FEB8B609-A825-454B-A402-C6F6C22E4D85}"/>
                  </a:ext>
                </a:extLst>
              </p:cNvPr>
              <p:cNvSpPr/>
              <p:nvPr/>
            </p:nvSpPr>
            <p:spPr>
              <a:xfrm>
                <a:off x="1452412" y="4203690"/>
                <a:ext cx="60869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𝑎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FEB8B609-A825-454B-A402-C6F6C22E4D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2412" y="4203690"/>
                <a:ext cx="608692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78ACE079-2741-44DF-A6AF-223D4CF4D638}"/>
                  </a:ext>
                </a:extLst>
              </p:cNvPr>
              <p:cNvSpPr/>
              <p:nvPr/>
            </p:nvSpPr>
            <p:spPr>
              <a:xfrm>
                <a:off x="2127636" y="4203690"/>
                <a:ext cx="61516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𝑑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78ACE079-2741-44DF-A6AF-223D4CF4D6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7636" y="4203690"/>
                <a:ext cx="615168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768A51D4-EB98-4AD8-8BE4-521E5DE7A37D}"/>
                  </a:ext>
                </a:extLst>
              </p:cNvPr>
              <p:cNvSpPr/>
              <p:nvPr/>
            </p:nvSpPr>
            <p:spPr>
              <a:xfrm>
                <a:off x="2824679" y="4203690"/>
                <a:ext cx="61516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𝑑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768A51D4-EB98-4AD8-8BE4-521E5DE7A3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4679" y="4203690"/>
                <a:ext cx="615168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ED2E6A07-B6F1-4C42-80A8-63465DB689FB}"/>
              </a:ext>
            </a:extLst>
          </p:cNvPr>
          <p:cNvCxnSpPr>
            <a:stCxn id="8" idx="2"/>
            <a:endCxn id="9" idx="0"/>
          </p:cNvCxnSpPr>
          <p:nvPr/>
        </p:nvCxnSpPr>
        <p:spPr>
          <a:xfrm flipH="1">
            <a:off x="1472619" y="2482601"/>
            <a:ext cx="731313" cy="6965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A046EDD1-1C0F-48B9-A968-890DA41EA295}"/>
              </a:ext>
            </a:extLst>
          </p:cNvPr>
          <p:cNvCxnSpPr>
            <a:cxnSpLocks/>
            <a:stCxn id="8" idx="2"/>
            <a:endCxn id="12" idx="0"/>
          </p:cNvCxnSpPr>
          <p:nvPr/>
        </p:nvCxnSpPr>
        <p:spPr>
          <a:xfrm>
            <a:off x="2203932" y="2482601"/>
            <a:ext cx="620747" cy="696530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CFB848E7-9685-436F-9534-B89052EC0DA7}"/>
              </a:ext>
            </a:extLst>
          </p:cNvPr>
          <p:cNvCxnSpPr>
            <a:cxnSpLocks/>
            <a:stCxn id="9" idx="2"/>
            <a:endCxn id="15" idx="0"/>
          </p:cNvCxnSpPr>
          <p:nvPr/>
        </p:nvCxnSpPr>
        <p:spPr>
          <a:xfrm flipH="1">
            <a:off x="1099302" y="3548463"/>
            <a:ext cx="373317" cy="655227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8994FA29-BB6F-4A7D-AFCD-C8B6B509B250}"/>
              </a:ext>
            </a:extLst>
          </p:cNvPr>
          <p:cNvCxnSpPr>
            <a:cxnSpLocks/>
            <a:stCxn id="9" idx="2"/>
            <a:endCxn id="16" idx="0"/>
          </p:cNvCxnSpPr>
          <p:nvPr/>
        </p:nvCxnSpPr>
        <p:spPr>
          <a:xfrm>
            <a:off x="1472619" y="3548463"/>
            <a:ext cx="284139" cy="655227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AB07EDF1-5352-4185-985D-C662922B60D8}"/>
              </a:ext>
            </a:extLst>
          </p:cNvPr>
          <p:cNvCxnSpPr>
            <a:cxnSpLocks/>
            <a:stCxn id="12" idx="2"/>
            <a:endCxn id="17" idx="0"/>
          </p:cNvCxnSpPr>
          <p:nvPr/>
        </p:nvCxnSpPr>
        <p:spPr>
          <a:xfrm flipH="1">
            <a:off x="2435220" y="3548463"/>
            <a:ext cx="389459" cy="655227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CB3196BB-77C5-4225-8974-96AF2A48F1EA}"/>
              </a:ext>
            </a:extLst>
          </p:cNvPr>
          <p:cNvCxnSpPr>
            <a:cxnSpLocks/>
            <a:stCxn id="12" idx="2"/>
            <a:endCxn id="18" idx="0"/>
          </p:cNvCxnSpPr>
          <p:nvPr/>
        </p:nvCxnSpPr>
        <p:spPr>
          <a:xfrm>
            <a:off x="2824679" y="3548463"/>
            <a:ext cx="307584" cy="655227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7300FEA4-196A-4997-8FD1-578248C8762D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2203932" y="1772816"/>
            <a:ext cx="0" cy="340453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956496EE-3EBC-424B-8E24-8435F57B3F52}"/>
                  </a:ext>
                </a:extLst>
              </p:cNvPr>
              <p:cNvSpPr/>
              <p:nvPr/>
            </p:nvSpPr>
            <p:spPr>
              <a:xfrm>
                <a:off x="5292080" y="2158762"/>
                <a:ext cx="42954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𝑝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: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956496EE-3EBC-424B-8E24-8435F57B3F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2080" y="2158762"/>
                <a:ext cx="429541" cy="369332"/>
              </a:xfrm>
              <a:prstGeom prst="rect">
                <a:avLst/>
              </a:prstGeom>
              <a:blipFill>
                <a:blip r:embed="rId13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608F7991-C46B-4911-B0C3-2C3967B637D3}"/>
                  </a:ext>
                </a:extLst>
              </p:cNvPr>
              <p:cNvSpPr/>
              <p:nvPr/>
            </p:nvSpPr>
            <p:spPr>
              <a:xfrm>
                <a:off x="5721621" y="2113269"/>
                <a:ext cx="100392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𝑡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𝑏</m:t>
                      </m:r>
                      <m:r>
                        <a:rPr lang="zh-CN" altLang="en-US" i="1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𝜃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𝑐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608F7991-C46B-4911-B0C3-2C3967B637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1621" y="2113269"/>
                <a:ext cx="1003928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矩形 42">
                <a:extLst>
                  <a:ext uri="{FF2B5EF4-FFF2-40B4-BE49-F238E27FC236}">
                    <a16:creationId xmlns:a16="http://schemas.microsoft.com/office/drawing/2014/main" id="{6944C703-DACE-43BF-AEA6-A3F15EB4D277}"/>
                  </a:ext>
                </a:extLst>
              </p:cNvPr>
              <p:cNvSpPr/>
              <p:nvPr/>
            </p:nvSpPr>
            <p:spPr>
              <a:xfrm>
                <a:off x="5128684" y="3179131"/>
                <a:ext cx="7698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𝑎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𝑡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3" name="矩形 42">
                <a:extLst>
                  <a:ext uri="{FF2B5EF4-FFF2-40B4-BE49-F238E27FC236}">
                    <a16:creationId xmlns:a16="http://schemas.microsoft.com/office/drawing/2014/main" id="{6944C703-DACE-43BF-AEA6-A3F15EB4D2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8684" y="3179131"/>
                <a:ext cx="769826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矩形 43">
                <a:extLst>
                  <a:ext uri="{FF2B5EF4-FFF2-40B4-BE49-F238E27FC236}">
                    <a16:creationId xmlns:a16="http://schemas.microsoft.com/office/drawing/2014/main" id="{15442AA1-329D-41B8-A52B-ED585DA84618}"/>
                  </a:ext>
                </a:extLst>
              </p:cNvPr>
              <p:cNvSpPr/>
              <p:nvPr/>
            </p:nvSpPr>
            <p:spPr>
              <a:xfrm>
                <a:off x="6480744" y="3179131"/>
                <a:ext cx="7698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𝑑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𝑡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4" name="矩形 43">
                <a:extLst>
                  <a:ext uri="{FF2B5EF4-FFF2-40B4-BE49-F238E27FC236}">
                    <a16:creationId xmlns:a16="http://schemas.microsoft.com/office/drawing/2014/main" id="{15442AA1-329D-41B8-A52B-ED585DA846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0744" y="3179131"/>
                <a:ext cx="769826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矩形 44">
                <a:extLst>
                  <a:ext uri="{FF2B5EF4-FFF2-40B4-BE49-F238E27FC236}">
                    <a16:creationId xmlns:a16="http://schemas.microsoft.com/office/drawing/2014/main" id="{1C67EFF4-C74C-4C13-8E5A-B10ACBD7E37C}"/>
                  </a:ext>
                </a:extLst>
              </p:cNvPr>
              <p:cNvSpPr/>
              <p:nvPr/>
            </p:nvSpPr>
            <p:spPr>
              <a:xfrm>
                <a:off x="4716016" y="3179131"/>
                <a:ext cx="5335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: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5" name="矩形 44">
                <a:extLst>
                  <a:ext uri="{FF2B5EF4-FFF2-40B4-BE49-F238E27FC236}">
                    <a16:creationId xmlns:a16="http://schemas.microsoft.com/office/drawing/2014/main" id="{1C67EFF4-C74C-4C13-8E5A-B10ACBD7E3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6016" y="3179131"/>
                <a:ext cx="533543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矩形 45">
                <a:extLst>
                  <a:ext uri="{FF2B5EF4-FFF2-40B4-BE49-F238E27FC236}">
                    <a16:creationId xmlns:a16="http://schemas.microsoft.com/office/drawing/2014/main" id="{533528B1-86F9-4092-914A-92C2BC4F38D1}"/>
                  </a:ext>
                </a:extLst>
              </p:cNvPr>
              <p:cNvSpPr/>
              <p:nvPr/>
            </p:nvSpPr>
            <p:spPr>
              <a:xfrm>
                <a:off x="6093552" y="3179131"/>
                <a:ext cx="53886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: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6" name="矩形 45">
                <a:extLst>
                  <a:ext uri="{FF2B5EF4-FFF2-40B4-BE49-F238E27FC236}">
                    <a16:creationId xmlns:a16="http://schemas.microsoft.com/office/drawing/2014/main" id="{533528B1-86F9-4092-914A-92C2BC4F38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3552" y="3179131"/>
                <a:ext cx="538865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矩形 46">
                <a:extLst>
                  <a:ext uri="{FF2B5EF4-FFF2-40B4-BE49-F238E27FC236}">
                    <a16:creationId xmlns:a16="http://schemas.microsoft.com/office/drawing/2014/main" id="{9D87657A-A450-4263-8EDE-220C9DF154F2}"/>
                  </a:ext>
                </a:extLst>
              </p:cNvPr>
              <p:cNvSpPr/>
              <p:nvPr/>
            </p:nvSpPr>
            <p:spPr>
              <a:xfrm>
                <a:off x="4885913" y="4203690"/>
                <a:ext cx="60869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𝑎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7" name="矩形 46">
                <a:extLst>
                  <a:ext uri="{FF2B5EF4-FFF2-40B4-BE49-F238E27FC236}">
                    <a16:creationId xmlns:a16="http://schemas.microsoft.com/office/drawing/2014/main" id="{9D87657A-A450-4263-8EDE-220C9DF154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5913" y="4203690"/>
                <a:ext cx="608692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矩形 47">
                <a:extLst>
                  <a:ext uri="{FF2B5EF4-FFF2-40B4-BE49-F238E27FC236}">
                    <a16:creationId xmlns:a16="http://schemas.microsoft.com/office/drawing/2014/main" id="{FA6D9FEB-DECC-40A1-A206-8187557835E2}"/>
                  </a:ext>
                </a:extLst>
              </p:cNvPr>
              <p:cNvSpPr/>
              <p:nvPr/>
            </p:nvSpPr>
            <p:spPr>
              <a:xfrm>
                <a:off x="5543369" y="4203690"/>
                <a:ext cx="60869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𝑎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8" name="矩形 47">
                <a:extLst>
                  <a:ext uri="{FF2B5EF4-FFF2-40B4-BE49-F238E27FC236}">
                    <a16:creationId xmlns:a16="http://schemas.microsoft.com/office/drawing/2014/main" id="{FA6D9FEB-DECC-40A1-A206-8187557835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3369" y="4203690"/>
                <a:ext cx="608692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4A21916F-D309-494D-A2D6-9DDF363AD7F7}"/>
                  </a:ext>
                </a:extLst>
              </p:cNvPr>
              <p:cNvSpPr/>
              <p:nvPr/>
            </p:nvSpPr>
            <p:spPr>
              <a:xfrm>
                <a:off x="6218593" y="4203690"/>
                <a:ext cx="61516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𝑑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4A21916F-D309-494D-A2D6-9DDF363AD7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8593" y="4203690"/>
                <a:ext cx="615168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矩形 49">
                <a:extLst>
                  <a:ext uri="{FF2B5EF4-FFF2-40B4-BE49-F238E27FC236}">
                    <a16:creationId xmlns:a16="http://schemas.microsoft.com/office/drawing/2014/main" id="{545B3277-017A-4E1C-934D-91045B378689}"/>
                  </a:ext>
                </a:extLst>
              </p:cNvPr>
              <p:cNvSpPr/>
              <p:nvPr/>
            </p:nvSpPr>
            <p:spPr>
              <a:xfrm>
                <a:off x="6906598" y="4203690"/>
                <a:ext cx="61516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𝑑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0" name="矩形 49">
                <a:extLst>
                  <a:ext uri="{FF2B5EF4-FFF2-40B4-BE49-F238E27FC236}">
                    <a16:creationId xmlns:a16="http://schemas.microsoft.com/office/drawing/2014/main" id="{545B3277-017A-4E1C-934D-91045B3786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6598" y="4203690"/>
                <a:ext cx="615168" cy="36933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直接箭头连接符 50">
            <a:extLst>
              <a:ext uri="{FF2B5EF4-FFF2-40B4-BE49-F238E27FC236}">
                <a16:creationId xmlns:a16="http://schemas.microsoft.com/office/drawing/2014/main" id="{8E3353FB-0FA7-46FE-BEA5-10F268F9FF82}"/>
              </a:ext>
            </a:extLst>
          </p:cNvPr>
          <p:cNvCxnSpPr>
            <a:stCxn id="42" idx="2"/>
            <a:endCxn id="43" idx="0"/>
          </p:cNvCxnSpPr>
          <p:nvPr/>
        </p:nvCxnSpPr>
        <p:spPr>
          <a:xfrm flipH="1">
            <a:off x="5513597" y="2482601"/>
            <a:ext cx="709988" cy="6965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箭头连接符 51">
            <a:extLst>
              <a:ext uri="{FF2B5EF4-FFF2-40B4-BE49-F238E27FC236}">
                <a16:creationId xmlns:a16="http://schemas.microsoft.com/office/drawing/2014/main" id="{E5F2317D-4754-4440-AA30-712A8E45CDD1}"/>
              </a:ext>
            </a:extLst>
          </p:cNvPr>
          <p:cNvCxnSpPr>
            <a:cxnSpLocks/>
            <a:stCxn id="42" idx="2"/>
            <a:endCxn id="44" idx="0"/>
          </p:cNvCxnSpPr>
          <p:nvPr/>
        </p:nvCxnSpPr>
        <p:spPr>
          <a:xfrm>
            <a:off x="6223585" y="2482601"/>
            <a:ext cx="642072" cy="696530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箭头连接符 52">
            <a:extLst>
              <a:ext uri="{FF2B5EF4-FFF2-40B4-BE49-F238E27FC236}">
                <a16:creationId xmlns:a16="http://schemas.microsoft.com/office/drawing/2014/main" id="{BC481CFA-AE64-403D-90AF-6E9779ADEF0E}"/>
              </a:ext>
            </a:extLst>
          </p:cNvPr>
          <p:cNvCxnSpPr>
            <a:cxnSpLocks/>
            <a:stCxn id="43" idx="2"/>
            <a:endCxn id="47" idx="0"/>
          </p:cNvCxnSpPr>
          <p:nvPr/>
        </p:nvCxnSpPr>
        <p:spPr>
          <a:xfrm flipH="1">
            <a:off x="5190259" y="3548463"/>
            <a:ext cx="323338" cy="655227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箭头连接符 53">
            <a:extLst>
              <a:ext uri="{FF2B5EF4-FFF2-40B4-BE49-F238E27FC236}">
                <a16:creationId xmlns:a16="http://schemas.microsoft.com/office/drawing/2014/main" id="{9E11B7D0-5C55-43BB-9BDB-00148BC17F52}"/>
              </a:ext>
            </a:extLst>
          </p:cNvPr>
          <p:cNvCxnSpPr>
            <a:cxnSpLocks/>
            <a:stCxn id="43" idx="2"/>
            <a:endCxn id="48" idx="0"/>
          </p:cNvCxnSpPr>
          <p:nvPr/>
        </p:nvCxnSpPr>
        <p:spPr>
          <a:xfrm>
            <a:off x="5513597" y="3548463"/>
            <a:ext cx="334118" cy="655227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箭头连接符 54">
            <a:extLst>
              <a:ext uri="{FF2B5EF4-FFF2-40B4-BE49-F238E27FC236}">
                <a16:creationId xmlns:a16="http://schemas.microsoft.com/office/drawing/2014/main" id="{88C4BAF6-104B-4096-95E6-1E4463352EE9}"/>
              </a:ext>
            </a:extLst>
          </p:cNvPr>
          <p:cNvCxnSpPr>
            <a:cxnSpLocks/>
            <a:stCxn id="44" idx="2"/>
            <a:endCxn id="49" idx="0"/>
          </p:cNvCxnSpPr>
          <p:nvPr/>
        </p:nvCxnSpPr>
        <p:spPr>
          <a:xfrm flipH="1">
            <a:off x="6526177" y="3548463"/>
            <a:ext cx="339480" cy="655227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箭头连接符 55">
            <a:extLst>
              <a:ext uri="{FF2B5EF4-FFF2-40B4-BE49-F238E27FC236}">
                <a16:creationId xmlns:a16="http://schemas.microsoft.com/office/drawing/2014/main" id="{7DBADB62-8FEE-46C4-A209-001CE21E0997}"/>
              </a:ext>
            </a:extLst>
          </p:cNvPr>
          <p:cNvCxnSpPr>
            <a:cxnSpLocks/>
            <a:stCxn id="44" idx="2"/>
            <a:endCxn id="50" idx="0"/>
          </p:cNvCxnSpPr>
          <p:nvPr/>
        </p:nvCxnSpPr>
        <p:spPr>
          <a:xfrm>
            <a:off x="6865657" y="3548463"/>
            <a:ext cx="348525" cy="655227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箭头连接符 56">
            <a:extLst>
              <a:ext uri="{FF2B5EF4-FFF2-40B4-BE49-F238E27FC236}">
                <a16:creationId xmlns:a16="http://schemas.microsoft.com/office/drawing/2014/main" id="{4C43AC7C-1C26-4E9E-ACE5-474E409103D6}"/>
              </a:ext>
            </a:extLst>
          </p:cNvPr>
          <p:cNvCxnSpPr>
            <a:cxnSpLocks/>
            <a:endCxn id="42" idx="0"/>
          </p:cNvCxnSpPr>
          <p:nvPr/>
        </p:nvCxnSpPr>
        <p:spPr>
          <a:xfrm>
            <a:off x="6223585" y="1796721"/>
            <a:ext cx="0" cy="316548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箭头: 右 57">
            <a:extLst>
              <a:ext uri="{FF2B5EF4-FFF2-40B4-BE49-F238E27FC236}">
                <a16:creationId xmlns:a16="http://schemas.microsoft.com/office/drawing/2014/main" id="{F86BB38C-00E3-4128-A36B-B3DA53112205}"/>
              </a:ext>
            </a:extLst>
          </p:cNvPr>
          <p:cNvSpPr/>
          <p:nvPr/>
        </p:nvSpPr>
        <p:spPr bwMode="auto">
          <a:xfrm>
            <a:off x="4067944" y="3028518"/>
            <a:ext cx="520399" cy="484632"/>
          </a:xfrm>
          <a:prstGeom prst="rightArrow">
            <a:avLst/>
          </a:prstGeom>
          <a:solidFill>
            <a:srgbClr val="0070C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rtlCol="0" anchor="ctr"/>
          <a:lstStyle/>
          <a:p>
            <a:pPr algn="l" eaLnBrk="1" hangingPunct="1"/>
            <a:endParaRPr lang="zh-CN" altLang="en-US" b="0" i="1"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卷形: 水平 59">
                <a:extLst>
                  <a:ext uri="{FF2B5EF4-FFF2-40B4-BE49-F238E27FC236}">
                    <a16:creationId xmlns:a16="http://schemas.microsoft.com/office/drawing/2014/main" id="{D30CF82A-CBEA-44D4-852B-CCC1D1F86559}"/>
                  </a:ext>
                </a:extLst>
              </p:cNvPr>
              <p:cNvSpPr/>
              <p:nvPr/>
            </p:nvSpPr>
            <p:spPr bwMode="auto">
              <a:xfrm>
                <a:off x="624330" y="5597581"/>
                <a:ext cx="7727706" cy="972387"/>
              </a:xfrm>
              <a:prstGeom prst="horizontalScroll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square" rtlCol="0" anchor="ctr"/>
              <a:lstStyle/>
              <a:p>
                <a:pPr eaLnBrk="1" hangingPunct="1"/>
                <a:r>
                  <a:rPr lang="zh-CN" altLang="en-US" b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对变换的每一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𝑑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𝑎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𝑏</m:t>
                    </m:r>
                    <m:r>
                      <a:rPr lang="zh-CN" altLang="en-US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𝜃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𝑐</m:t>
                    </m:r>
                  </m:oMath>
                </a14:m>
                <a:r>
                  <a:rPr lang="zh-CN" altLang="en-US" b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，除了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𝑏</m:t>
                    </m:r>
                    <m:r>
                      <a:rPr lang="zh-CN" altLang="en-US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𝜃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𝑐</m:t>
                    </m:r>
                  </m:oMath>
                </a14:m>
                <a:r>
                  <a:rPr lang="zh-CN" altLang="en-US" b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在点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𝑝</m:t>
                    </m:r>
                  </m:oMath>
                </a14:m>
                <a:r>
                  <a:rPr lang="zh-CN" altLang="en-US" b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非常忙的条件外，还要求任何能到达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𝑑</m:t>
                    </m:r>
                  </m:oMath>
                </a14:m>
                <a:r>
                  <a:rPr lang="zh-CN" altLang="en-US" b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𝑏</m:t>
                    </m:r>
                  </m:oMath>
                </a14:m>
                <a:r>
                  <a:rPr lang="zh-CN" altLang="en-US" b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𝑐</m:t>
                    </m:r>
                  </m:oMath>
                </a14:m>
                <a:r>
                  <a:rPr lang="zh-CN" altLang="en-US" b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的定值，必须首先经过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𝑝</m:t>
                    </m:r>
                  </m:oMath>
                </a14:m>
                <a:r>
                  <a:rPr lang="zh-CN" altLang="en-US" b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</a:t>
                </a:r>
              </a:p>
            </p:txBody>
          </p:sp>
        </mc:Choice>
        <mc:Fallback xmlns="">
          <p:sp>
            <p:nvSpPr>
              <p:cNvPr id="60" name="卷形: 水平 59">
                <a:extLst>
                  <a:ext uri="{FF2B5EF4-FFF2-40B4-BE49-F238E27FC236}">
                    <a16:creationId xmlns:a16="http://schemas.microsoft.com/office/drawing/2014/main" id="{D30CF82A-CBEA-44D4-852B-CCC1D1F865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24330" y="5597581"/>
                <a:ext cx="7727706" cy="972387"/>
              </a:xfrm>
              <a:prstGeom prst="horizontalScroll">
                <a:avLst/>
              </a:prstGeom>
              <a:blipFill>
                <a:blip r:embed="rId23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矩形 58">
                <a:extLst>
                  <a:ext uri="{FF2B5EF4-FFF2-40B4-BE49-F238E27FC236}">
                    <a16:creationId xmlns:a16="http://schemas.microsoft.com/office/drawing/2014/main" id="{DC71754F-0BDF-4ED8-BE1D-507239F49ADA}"/>
                  </a:ext>
                </a:extLst>
              </p:cNvPr>
              <p:cNvSpPr/>
              <p:nvPr/>
            </p:nvSpPr>
            <p:spPr>
              <a:xfrm>
                <a:off x="2244872" y="4836950"/>
                <a:ext cx="53886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: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9" name="矩形 58">
                <a:extLst>
                  <a:ext uri="{FF2B5EF4-FFF2-40B4-BE49-F238E27FC236}">
                    <a16:creationId xmlns:a16="http://schemas.microsoft.com/office/drawing/2014/main" id="{DC71754F-0BDF-4ED8-BE1D-507239F49A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4872" y="4836950"/>
                <a:ext cx="538865" cy="369332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矩形 60">
                <a:extLst>
                  <a:ext uri="{FF2B5EF4-FFF2-40B4-BE49-F238E27FC236}">
                    <a16:creationId xmlns:a16="http://schemas.microsoft.com/office/drawing/2014/main" id="{E67DAB05-ED83-460A-94F6-6869F2EF9048}"/>
                  </a:ext>
                </a:extLst>
              </p:cNvPr>
              <p:cNvSpPr/>
              <p:nvPr/>
            </p:nvSpPr>
            <p:spPr>
              <a:xfrm>
                <a:off x="2727568" y="4829211"/>
                <a:ext cx="80938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𝑏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=1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1" name="矩形 60">
                <a:extLst>
                  <a:ext uri="{FF2B5EF4-FFF2-40B4-BE49-F238E27FC236}">
                    <a16:creationId xmlns:a16="http://schemas.microsoft.com/office/drawing/2014/main" id="{E67DAB05-ED83-460A-94F6-6869F2EF90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7568" y="4829211"/>
                <a:ext cx="809389" cy="369332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矩形 61">
                <a:extLst>
                  <a:ext uri="{FF2B5EF4-FFF2-40B4-BE49-F238E27FC236}">
                    <a16:creationId xmlns:a16="http://schemas.microsoft.com/office/drawing/2014/main" id="{52D47F71-CE6A-43AA-A7A6-7450184FCA49}"/>
                  </a:ext>
                </a:extLst>
              </p:cNvPr>
              <p:cNvSpPr/>
              <p:nvPr/>
            </p:nvSpPr>
            <p:spPr>
              <a:xfrm>
                <a:off x="6326792" y="4827950"/>
                <a:ext cx="53886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: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2" name="矩形 61">
                <a:extLst>
                  <a:ext uri="{FF2B5EF4-FFF2-40B4-BE49-F238E27FC236}">
                    <a16:creationId xmlns:a16="http://schemas.microsoft.com/office/drawing/2014/main" id="{52D47F71-CE6A-43AA-A7A6-7450184FCA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6792" y="4827950"/>
                <a:ext cx="538865" cy="369332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矩形 62">
                <a:extLst>
                  <a:ext uri="{FF2B5EF4-FFF2-40B4-BE49-F238E27FC236}">
                    <a16:creationId xmlns:a16="http://schemas.microsoft.com/office/drawing/2014/main" id="{2F5F6A20-53F6-4F9B-93B2-2434D6317DE4}"/>
                  </a:ext>
                </a:extLst>
              </p:cNvPr>
              <p:cNvSpPr/>
              <p:nvPr/>
            </p:nvSpPr>
            <p:spPr>
              <a:xfrm>
                <a:off x="6809488" y="4820211"/>
                <a:ext cx="80938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𝑏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=1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3" name="矩形 62">
                <a:extLst>
                  <a:ext uri="{FF2B5EF4-FFF2-40B4-BE49-F238E27FC236}">
                    <a16:creationId xmlns:a16="http://schemas.microsoft.com/office/drawing/2014/main" id="{2F5F6A20-53F6-4F9B-93B2-2434D6317D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9488" y="4820211"/>
                <a:ext cx="809389" cy="369332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4" name="直接箭头连接符 63">
            <a:extLst>
              <a:ext uri="{FF2B5EF4-FFF2-40B4-BE49-F238E27FC236}">
                <a16:creationId xmlns:a16="http://schemas.microsoft.com/office/drawing/2014/main" id="{F140AD6C-8D95-4D05-B454-3B63E6A16446}"/>
              </a:ext>
            </a:extLst>
          </p:cNvPr>
          <p:cNvCxnSpPr>
            <a:cxnSpLocks/>
            <a:stCxn id="18" idx="2"/>
            <a:endCxn id="61" idx="0"/>
          </p:cNvCxnSpPr>
          <p:nvPr/>
        </p:nvCxnSpPr>
        <p:spPr>
          <a:xfrm>
            <a:off x="3132263" y="4573022"/>
            <a:ext cx="0" cy="256189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连接符: 肘形 22">
            <a:extLst>
              <a:ext uri="{FF2B5EF4-FFF2-40B4-BE49-F238E27FC236}">
                <a16:creationId xmlns:a16="http://schemas.microsoft.com/office/drawing/2014/main" id="{B09D89B1-71A7-4B21-BEE0-2FAF9DF992DF}"/>
              </a:ext>
            </a:extLst>
          </p:cNvPr>
          <p:cNvCxnSpPr>
            <a:cxnSpLocks/>
            <a:stCxn id="61" idx="2"/>
            <a:endCxn id="12" idx="3"/>
          </p:cNvCxnSpPr>
          <p:nvPr/>
        </p:nvCxnSpPr>
        <p:spPr>
          <a:xfrm rot="5400000" flipH="1" flipV="1">
            <a:off x="2321297" y="4174762"/>
            <a:ext cx="1834746" cy="212815"/>
          </a:xfrm>
          <a:prstGeom prst="bentConnector4">
            <a:avLst>
              <a:gd name="adj1" fmla="val -12459"/>
              <a:gd name="adj2" fmla="val 29758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箭头连接符 64">
            <a:extLst>
              <a:ext uri="{FF2B5EF4-FFF2-40B4-BE49-F238E27FC236}">
                <a16:creationId xmlns:a16="http://schemas.microsoft.com/office/drawing/2014/main" id="{E085A20C-1234-4642-9F69-C06C36CE0F91}"/>
              </a:ext>
            </a:extLst>
          </p:cNvPr>
          <p:cNvCxnSpPr>
            <a:cxnSpLocks/>
            <a:stCxn id="50" idx="2"/>
            <a:endCxn id="63" idx="0"/>
          </p:cNvCxnSpPr>
          <p:nvPr/>
        </p:nvCxnSpPr>
        <p:spPr>
          <a:xfrm>
            <a:off x="7214182" y="4573022"/>
            <a:ext cx="1" cy="247189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连接符: 肘形 65">
            <a:extLst>
              <a:ext uri="{FF2B5EF4-FFF2-40B4-BE49-F238E27FC236}">
                <a16:creationId xmlns:a16="http://schemas.microsoft.com/office/drawing/2014/main" id="{4E068FD3-8207-45D3-8B02-9EE73ABD8658}"/>
              </a:ext>
            </a:extLst>
          </p:cNvPr>
          <p:cNvCxnSpPr>
            <a:cxnSpLocks/>
            <a:stCxn id="63" idx="2"/>
            <a:endCxn id="44" idx="3"/>
          </p:cNvCxnSpPr>
          <p:nvPr/>
        </p:nvCxnSpPr>
        <p:spPr>
          <a:xfrm rot="5400000" flipH="1" flipV="1">
            <a:off x="6319503" y="4258476"/>
            <a:ext cx="1825746" cy="36387"/>
          </a:xfrm>
          <a:prstGeom prst="bentConnector4">
            <a:avLst>
              <a:gd name="adj1" fmla="val -12521"/>
              <a:gd name="adj2" fmla="val 174044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7350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557521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删除全局公共子表达式</a:t>
            </a: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>
          <a:xfrm>
            <a:off x="6457950" y="6448251"/>
            <a:ext cx="2057400" cy="365125"/>
          </a:xfrm>
        </p:spPr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91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35496" y="35913"/>
            <a:ext cx="3905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10.4.5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利用数据流信息进行全局优化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8">
                <a:extLst>
                  <a:ext uri="{FF2B5EF4-FFF2-40B4-BE49-F238E27FC236}">
                    <a16:creationId xmlns:a16="http://schemas.microsoft.com/office/drawing/2014/main" id="{43878A1F-722D-413C-AD3A-4D141A27FD6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9511" y="1118226"/>
                <a:ext cx="8856979" cy="46905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342900" indent="-3429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 marL="0" indent="0">
                  <a:spcBef>
                    <a:spcPct val="20000"/>
                  </a:spcBef>
                  <a:buClrTx/>
                </a:pPr>
                <a:r>
                  <a:rPr lang="en-US" altLang="zh-CN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procedure </a:t>
                </a:r>
                <a:r>
                  <a:rPr lang="en-US" altLang="zh-CN" sz="1800" b="0" dirty="0" err="1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RemoveGlobalCSEs</a:t>
                </a:r>
                <a:r>
                  <a:rPr lang="en-US" altLang="zh-CN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()</a:t>
                </a:r>
              </a:p>
              <a:p>
                <a:pPr marL="0" indent="0">
                  <a:spcBef>
                    <a:spcPct val="20000"/>
                  </a:spcBef>
                  <a:buClrTx/>
                </a:pPr>
                <a:r>
                  <a:rPr lang="en-US" altLang="zh-CN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{</a:t>
                </a:r>
              </a:p>
              <a:p>
                <a:pPr marL="360363" indent="0">
                  <a:spcBef>
                    <a:spcPct val="20000"/>
                  </a:spcBef>
                  <a:buClrTx/>
                </a:pP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计算全局公共子表达式集合</a:t>
                </a:r>
                <a:r>
                  <a:rPr lang="en-US" altLang="zh-CN" sz="1800" b="0" dirty="0" err="1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GlobalCSE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；</a:t>
                </a:r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360363" indent="0">
                  <a:spcBef>
                    <a:spcPct val="20000"/>
                  </a:spcBef>
                  <a:buClrTx/>
                </a:pPr>
                <a:r>
                  <a:rPr lang="en-US" altLang="zh-CN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foreach 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表达式</a:t>
                </a:r>
                <a:r>
                  <a:rPr lang="en-US" altLang="zh-CN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E in </a:t>
                </a:r>
                <a:r>
                  <a:rPr lang="en-US" altLang="zh-CN" sz="1800" b="0" dirty="0" err="1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GlobalCSE</a:t>
                </a:r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360363" indent="0">
                  <a:spcBef>
                    <a:spcPct val="20000"/>
                  </a:spcBef>
                  <a:buClrTx/>
                </a:pPr>
                <a:r>
                  <a:rPr lang="en-US" altLang="zh-CN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{</a:t>
                </a:r>
              </a:p>
              <a:p>
                <a:pPr marL="714375" indent="0">
                  <a:spcBef>
                    <a:spcPct val="20000"/>
                  </a:spcBef>
                  <a:buClrTx/>
                </a:pP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对</a:t>
                </a:r>
                <a:r>
                  <a:rPr lang="en-US" altLang="zh-CN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E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进行可用表达式数据流分析；</a:t>
                </a:r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714375" indent="0">
                  <a:spcBef>
                    <a:spcPct val="20000"/>
                  </a:spcBef>
                  <a:buClrTx/>
                </a:pP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给</a:t>
                </a:r>
                <a:r>
                  <a:rPr lang="en-US" altLang="zh-CN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E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分配一个临时单元，记作</a:t>
                </a:r>
                <a:r>
                  <a:rPr lang="en-US" altLang="zh-CN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t(E)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；</a:t>
                </a:r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360363" indent="0">
                  <a:spcBef>
                    <a:spcPct val="20000"/>
                  </a:spcBef>
                  <a:buClrTx/>
                </a:pPr>
                <a:r>
                  <a:rPr lang="en-US" altLang="zh-CN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}</a:t>
                </a:r>
              </a:p>
              <a:p>
                <a:pPr marL="360363" indent="0">
                  <a:spcBef>
                    <a:spcPct val="20000"/>
                  </a:spcBef>
                  <a:buClrTx/>
                </a:pPr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360363" indent="0">
                  <a:spcBef>
                    <a:spcPct val="20000"/>
                  </a:spcBef>
                  <a:buClrTx/>
                </a:pPr>
                <a:r>
                  <a:rPr lang="en-US" altLang="zh-CN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foreach 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基本块</a:t>
                </a:r>
                <a:r>
                  <a:rPr lang="en-US" altLang="zh-CN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B</a:t>
                </a:r>
              </a:p>
              <a:p>
                <a:pPr marL="714375" indent="0">
                  <a:spcBef>
                    <a:spcPct val="20000"/>
                  </a:spcBef>
                  <a:buClrTx/>
                </a:pPr>
                <a:r>
                  <a:rPr lang="en-US" altLang="zh-CN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foreach 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表达式</a:t>
                </a:r>
                <a:r>
                  <a:rPr lang="en-US" altLang="zh-CN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E in </a:t>
                </a:r>
                <a:r>
                  <a:rPr lang="en-US" altLang="zh-CN" sz="1800" b="0" dirty="0" err="1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GlobalCSE</a:t>
                </a:r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1074738" indent="0">
                  <a:spcBef>
                    <a:spcPct val="20000"/>
                  </a:spcBef>
                  <a:buClrTx/>
                </a:pPr>
                <a:r>
                  <a:rPr lang="en-US" altLang="zh-CN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𝐸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𝐵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∧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𝐸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在</a:t>
                </a:r>
                <a14:m>
                  <m:oMath xmlns:m="http://schemas.openxmlformats.org/officeDocument/2006/math">
                    <m:r>
                      <a:rPr lang="en-US" altLang="zh-CN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𝐵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的入口处可用</a:t>
                </a:r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1435100" indent="0">
                  <a:spcBef>
                    <a:spcPct val="20000"/>
                  </a:spcBef>
                  <a:buClrTx/>
                </a:pP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删除</a:t>
                </a:r>
                <a:r>
                  <a:rPr lang="en-US" altLang="zh-CN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B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中</a:t>
                </a:r>
                <a:r>
                  <a:rPr lang="en-US" altLang="zh-CN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E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的第一次计算，并把它替换为引用</a:t>
                </a:r>
                <a:r>
                  <a:rPr lang="en-US" altLang="zh-CN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t(E)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。</a:t>
                </a:r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0" indent="0">
                  <a:spcBef>
                    <a:spcPct val="20000"/>
                  </a:spcBef>
                  <a:buClrTx/>
                </a:pPr>
                <a:r>
                  <a:rPr lang="en-US" altLang="zh-CN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}</a:t>
                </a:r>
              </a:p>
            </p:txBody>
          </p:sp>
        </mc:Choice>
        <mc:Fallback xmlns="">
          <p:sp>
            <p:nvSpPr>
              <p:cNvPr id="6" name="TextBox 8">
                <a:extLst>
                  <a:ext uri="{FF2B5EF4-FFF2-40B4-BE49-F238E27FC236}">
                    <a16:creationId xmlns:a16="http://schemas.microsoft.com/office/drawing/2014/main" id="{43878A1F-722D-413C-AD3A-4D141A27FD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9511" y="1118226"/>
                <a:ext cx="8856979" cy="4690515"/>
              </a:xfrm>
              <a:prstGeom prst="rect">
                <a:avLst/>
              </a:prstGeom>
              <a:blipFill>
                <a:blip r:embed="rId3"/>
                <a:stretch>
                  <a:fillRect l="-551" t="-649" b="-1039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2033347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557521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活跃变量分析</a:t>
            </a: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>
          <a:xfrm>
            <a:off x="6457950" y="6448251"/>
            <a:ext cx="2057400" cy="365125"/>
          </a:xfrm>
        </p:spPr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92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35496" y="35913"/>
            <a:ext cx="3905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10.4.5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利用数据流信息进行全局优化</a:t>
            </a:r>
          </a:p>
        </p:txBody>
      </p:sp>
      <p:sp>
        <p:nvSpPr>
          <p:cNvPr id="6" name="TextBox 8">
            <a:extLst>
              <a:ext uri="{FF2B5EF4-FFF2-40B4-BE49-F238E27FC236}">
                <a16:creationId xmlns:a16="http://schemas.microsoft.com/office/drawing/2014/main" id="{43878A1F-722D-413C-AD3A-4D141A27FD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511" y="1118226"/>
            <a:ext cx="8856979" cy="51670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0" indent="0">
              <a:lnSpc>
                <a:spcPct val="150000"/>
              </a:lnSpc>
              <a:spcBef>
                <a:spcPct val="20000"/>
              </a:spcBef>
              <a:buClrTx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procedure </a:t>
            </a:r>
            <a:r>
              <a:rPr lang="en-US" altLang="zh-CN" sz="1800" b="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RemoveDeadStores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() //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删除死变量赋值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spcBef>
                <a:spcPct val="20000"/>
              </a:spcBef>
              <a:buClrTx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{</a:t>
            </a:r>
          </a:p>
          <a:p>
            <a:pPr marL="360363" indent="0">
              <a:lnSpc>
                <a:spcPct val="150000"/>
              </a:lnSpc>
              <a:spcBef>
                <a:spcPct val="20000"/>
              </a:spcBef>
              <a:buClrTx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foreach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基本块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B</a:t>
            </a:r>
          </a:p>
          <a:p>
            <a:pPr marL="714375" indent="0">
              <a:lnSpc>
                <a:spcPct val="150000"/>
              </a:lnSpc>
              <a:spcBef>
                <a:spcPct val="20000"/>
              </a:spcBef>
              <a:buClrTx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foreach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代表变量或公共子表达式的单元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v</a:t>
            </a:r>
          </a:p>
          <a:p>
            <a:pPr marL="714375" indent="0">
              <a:lnSpc>
                <a:spcPct val="150000"/>
              </a:lnSpc>
              <a:spcBef>
                <a:spcPct val="20000"/>
              </a:spcBef>
              <a:buClrTx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{</a:t>
            </a:r>
          </a:p>
          <a:p>
            <a:pPr marL="1074738" indent="0">
              <a:lnSpc>
                <a:spcPct val="150000"/>
              </a:lnSpc>
              <a:spcBef>
                <a:spcPct val="20000"/>
              </a:spcBef>
              <a:buClrTx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if B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中对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v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的赋值是在所有对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v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的引用之后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1435100" indent="0">
              <a:lnSpc>
                <a:spcPct val="150000"/>
              </a:lnSpc>
              <a:spcBef>
                <a:spcPct val="20000"/>
              </a:spcBef>
              <a:buClrTx/>
            </a:pP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对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v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进行活跃变量分析；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1074738" indent="0">
              <a:lnSpc>
                <a:spcPct val="150000"/>
              </a:lnSpc>
              <a:spcBef>
                <a:spcPct val="20000"/>
              </a:spcBef>
              <a:buClrTx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if B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出口处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v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不再活跃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1435100" indent="0">
              <a:lnSpc>
                <a:spcPct val="150000"/>
              </a:lnSpc>
              <a:spcBef>
                <a:spcPct val="20000"/>
              </a:spcBef>
              <a:buClrTx/>
            </a:pP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从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B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中删除对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v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的赋值；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714375" indent="0">
              <a:lnSpc>
                <a:spcPct val="150000"/>
              </a:lnSpc>
              <a:spcBef>
                <a:spcPct val="20000"/>
              </a:spcBef>
              <a:buClrTx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}</a:t>
            </a:r>
          </a:p>
          <a:p>
            <a:pPr marL="0" indent="0">
              <a:lnSpc>
                <a:spcPct val="150000"/>
              </a:lnSpc>
              <a:spcBef>
                <a:spcPct val="20000"/>
              </a:spcBef>
              <a:buClrTx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73790764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557521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未初始化变量分析</a:t>
            </a: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>
          <a:xfrm>
            <a:off x="6457950" y="6448251"/>
            <a:ext cx="2057400" cy="365125"/>
          </a:xfrm>
        </p:spPr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93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35496" y="35913"/>
            <a:ext cx="3905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10.4.5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利用数据流信息进行全局优化</a:t>
            </a:r>
          </a:p>
        </p:txBody>
      </p:sp>
      <p:sp>
        <p:nvSpPr>
          <p:cNvPr id="6" name="TextBox 8">
            <a:extLst>
              <a:ext uri="{FF2B5EF4-FFF2-40B4-BE49-F238E27FC236}">
                <a16:creationId xmlns:a16="http://schemas.microsoft.com/office/drawing/2014/main" id="{43878A1F-722D-413C-AD3A-4D141A27FD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511" y="1118226"/>
            <a:ext cx="8856979" cy="51670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0" indent="0">
              <a:lnSpc>
                <a:spcPct val="150000"/>
              </a:lnSpc>
              <a:spcBef>
                <a:spcPct val="20000"/>
              </a:spcBef>
              <a:buClrTx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procedure </a:t>
            </a:r>
            <a:r>
              <a:rPr lang="en-US" altLang="zh-CN" sz="1800" b="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FindUninitializedVars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()</a:t>
            </a:r>
          </a:p>
          <a:p>
            <a:pPr marL="0" indent="0">
              <a:lnSpc>
                <a:spcPct val="150000"/>
              </a:lnSpc>
              <a:spcBef>
                <a:spcPct val="20000"/>
              </a:spcBef>
              <a:buClrTx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{</a:t>
            </a:r>
          </a:p>
          <a:p>
            <a:pPr marL="360363" indent="0">
              <a:lnSpc>
                <a:spcPct val="150000"/>
              </a:lnSpc>
              <a:spcBef>
                <a:spcPct val="20000"/>
              </a:spcBef>
              <a:buClrTx/>
            </a:pP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进行未初始化变量数据流分析；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60363" indent="0">
              <a:lnSpc>
                <a:spcPct val="150000"/>
              </a:lnSpc>
              <a:spcBef>
                <a:spcPct val="20000"/>
              </a:spcBef>
              <a:buClrTx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foreach 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基本块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B</a:t>
            </a:r>
          </a:p>
          <a:p>
            <a:pPr marL="714375" indent="0">
              <a:lnSpc>
                <a:spcPct val="150000"/>
              </a:lnSpc>
              <a:spcBef>
                <a:spcPct val="20000"/>
              </a:spcBef>
              <a:buClrTx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for B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中变量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v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的每次使用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714375" indent="0">
              <a:lnSpc>
                <a:spcPct val="150000"/>
              </a:lnSpc>
              <a:spcBef>
                <a:spcPct val="20000"/>
              </a:spcBef>
              <a:buClrTx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{</a:t>
            </a:r>
          </a:p>
          <a:p>
            <a:pPr marL="1074738" indent="0">
              <a:lnSpc>
                <a:spcPct val="150000"/>
              </a:lnSpc>
              <a:spcBef>
                <a:spcPct val="20000"/>
              </a:spcBef>
              <a:buClrTx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if ((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这是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B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中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v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的第一次引用 且 在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B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的入口处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v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未初始化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</a:p>
          <a:p>
            <a:pPr marL="1435100" indent="0">
              <a:lnSpc>
                <a:spcPct val="150000"/>
              </a:lnSpc>
              <a:spcBef>
                <a:spcPct val="20000"/>
              </a:spcBef>
              <a:buClrTx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or (v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的最后一次引用使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v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变为未初始化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 )</a:t>
            </a:r>
          </a:p>
          <a:p>
            <a:pPr marL="1435100" indent="0">
              <a:lnSpc>
                <a:spcPct val="150000"/>
              </a:lnSpc>
              <a:spcBef>
                <a:spcPct val="20000"/>
              </a:spcBef>
              <a:buClrTx/>
            </a:pP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发出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v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未被初始化的警告；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714375" indent="0">
              <a:lnSpc>
                <a:spcPct val="150000"/>
              </a:lnSpc>
              <a:spcBef>
                <a:spcPct val="20000"/>
              </a:spcBef>
              <a:buClrTx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}</a:t>
            </a:r>
          </a:p>
          <a:p>
            <a:pPr marL="0" indent="0">
              <a:lnSpc>
                <a:spcPct val="150000"/>
              </a:lnSpc>
              <a:spcBef>
                <a:spcPct val="20000"/>
              </a:spcBef>
              <a:buClrTx/>
            </a:pP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24140048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557521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常量传播和复写传播</a:t>
            </a: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>
          <a:xfrm>
            <a:off x="6457950" y="6448251"/>
            <a:ext cx="2057400" cy="365125"/>
          </a:xfrm>
        </p:spPr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94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35496" y="35913"/>
            <a:ext cx="3905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10.4.5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利用数据流信息进行全局优化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8">
                <a:extLst>
                  <a:ext uri="{FF2B5EF4-FFF2-40B4-BE49-F238E27FC236}">
                    <a16:creationId xmlns:a16="http://schemas.microsoft.com/office/drawing/2014/main" id="{43878A1F-722D-413C-AD3A-4D141A27FD6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9511" y="1118226"/>
                <a:ext cx="8856979" cy="56877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342900" indent="-3429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 marL="0" indent="0">
                  <a:spcBef>
                    <a:spcPct val="20000"/>
                  </a:spcBef>
                  <a:buClrTx/>
                </a:pPr>
                <a:r>
                  <a:rPr lang="en-US" altLang="zh-CN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procedure Propagate()</a:t>
                </a:r>
              </a:p>
              <a:p>
                <a:pPr marL="0" indent="0">
                  <a:spcBef>
                    <a:spcPct val="20000"/>
                  </a:spcBef>
                  <a:buClrTx/>
                </a:pPr>
                <a:r>
                  <a:rPr lang="en-US" altLang="zh-CN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{</a:t>
                </a:r>
              </a:p>
              <a:p>
                <a:pPr marL="360363" indent="0">
                  <a:spcBef>
                    <a:spcPct val="20000"/>
                  </a:spcBef>
                  <a:buClrTx/>
                </a:pP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进行到达定值数据流分析；</a:t>
                </a:r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360363" indent="0">
                  <a:spcBef>
                    <a:spcPct val="20000"/>
                  </a:spcBef>
                  <a:buClrTx/>
                </a:pP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进行</a:t>
                </a:r>
                <a:r>
                  <a:rPr lang="en-US" altLang="zh-CN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UD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链数据流分析；</a:t>
                </a:r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360363" indent="0">
                  <a:spcBef>
                    <a:spcPct val="20000"/>
                  </a:spcBef>
                  <a:buClrTx/>
                </a:pP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进行复写传播数据流分析；</a:t>
                </a:r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360363" indent="0">
                  <a:spcBef>
                    <a:spcPct val="20000"/>
                  </a:spcBef>
                  <a:buClrTx/>
                </a:pP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标记程序中所有变量引用；</a:t>
                </a:r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360363" indent="0">
                  <a:spcBef>
                    <a:spcPct val="20000"/>
                  </a:spcBef>
                  <a:buClrTx/>
                </a:pPr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360363" indent="0">
                  <a:spcBef>
                    <a:spcPct val="20000"/>
                  </a:spcBef>
                  <a:buClrTx/>
                </a:pPr>
                <a:r>
                  <a:rPr lang="en-US" altLang="zh-CN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for 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变量</a:t>
                </a:r>
                <a:r>
                  <a:rPr lang="en-US" altLang="zh-CN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v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的每个被标记的引用</a:t>
                </a:r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714375" indent="0">
                  <a:spcBef>
                    <a:spcPct val="20000"/>
                  </a:spcBef>
                  <a:buClrTx/>
                </a:pP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去掉</a:t>
                </a:r>
                <a:r>
                  <a:rPr lang="en-US" altLang="zh-CN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v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的这个引用标记；</a:t>
                </a:r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714375" indent="0">
                  <a:spcBef>
                    <a:spcPct val="20000"/>
                  </a:spcBef>
                  <a:buClrTx/>
                </a:pPr>
                <a:r>
                  <a:rPr lang="en-US" altLang="zh-CN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if 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到达</a:t>
                </a:r>
                <a:r>
                  <a:rPr lang="en-US" altLang="zh-CN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v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的这个引用的唯一定值为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𝑣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𝑐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，这里</a:t>
                </a:r>
                <a14:m>
                  <m:oMath xmlns:m="http://schemas.openxmlformats.org/officeDocument/2006/math"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𝑐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为常量 </a:t>
                </a:r>
                <a:r>
                  <a:rPr lang="en-US" altLang="zh-CN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{</a:t>
                </a:r>
              </a:p>
              <a:p>
                <a:pPr marL="1074738" indent="0">
                  <a:spcBef>
                    <a:spcPct val="20000"/>
                  </a:spcBef>
                  <a:buClrTx/>
                </a:pP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用</a:t>
                </a:r>
                <a:r>
                  <a:rPr lang="en-US" altLang="zh-CN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c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代替</a:t>
                </a:r>
                <a:r>
                  <a:rPr lang="en-US" altLang="zh-CN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v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的这个引用，并尽量简化表达式；</a:t>
                </a:r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1074738" indent="0">
                  <a:spcBef>
                    <a:spcPct val="20000"/>
                  </a:spcBef>
                  <a:buClrTx/>
                </a:pPr>
                <a:r>
                  <a:rPr lang="en-US" altLang="zh-CN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if 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这个替换和简化建立了一个常量赋值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𝑘</m:t>
                    </m:r>
                  </m:oMath>
                </a14:m>
                <a:r>
                  <a:rPr lang="en-US" altLang="zh-CN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{</a:t>
                </a:r>
              </a:p>
              <a:p>
                <a:pPr marL="1435100" indent="0">
                  <a:spcBef>
                    <a:spcPct val="20000"/>
                  </a:spcBef>
                  <a:buClrTx/>
                </a:pP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用</a:t>
                </a:r>
                <a14:m>
                  <m:oMath xmlns:m="http://schemas.openxmlformats.org/officeDocument/2006/math"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𝑘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代替原来的赋值；</a:t>
                </a:r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1435100" indent="0">
                  <a:spcBef>
                    <a:spcPct val="20000"/>
                  </a:spcBef>
                  <a:buClrTx/>
                </a:pP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标记这个赋值可以到达的</a:t>
                </a:r>
                <a:r>
                  <a:rPr lang="en-US" altLang="zh-CN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x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的所有引用；</a:t>
                </a:r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1074738" indent="0">
                  <a:spcBef>
                    <a:spcPct val="20000"/>
                  </a:spcBef>
                  <a:buClrTx/>
                </a:pPr>
                <a:r>
                  <a:rPr lang="en-US" altLang="zh-CN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}</a:t>
                </a:r>
              </a:p>
              <a:p>
                <a:pPr marL="1074738" indent="0">
                  <a:spcBef>
                    <a:spcPct val="20000"/>
                  </a:spcBef>
                  <a:buClrTx/>
                </a:pP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从</a:t>
                </a:r>
                <a14:m>
                  <m:oMath xmlns:m="http://schemas.openxmlformats.org/officeDocument/2006/math"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𝑣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𝑐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的</a:t>
                </a:r>
                <a:r>
                  <a:rPr lang="en-US" altLang="zh-CN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DU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链中去掉对</a:t>
                </a:r>
                <a:r>
                  <a:rPr lang="en-US" altLang="zh-CN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v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的这个引用；</a:t>
                </a:r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714375" indent="0">
                  <a:spcBef>
                    <a:spcPct val="20000"/>
                  </a:spcBef>
                  <a:buClrTx/>
                </a:pPr>
                <a:r>
                  <a:rPr lang="en-US" altLang="zh-CN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}</a:t>
                </a:r>
              </a:p>
            </p:txBody>
          </p:sp>
        </mc:Choice>
        <mc:Fallback xmlns="">
          <p:sp>
            <p:nvSpPr>
              <p:cNvPr id="6" name="TextBox 8">
                <a:extLst>
                  <a:ext uri="{FF2B5EF4-FFF2-40B4-BE49-F238E27FC236}">
                    <a16:creationId xmlns:a16="http://schemas.microsoft.com/office/drawing/2014/main" id="{43878A1F-722D-413C-AD3A-4D141A27FD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9511" y="1118226"/>
                <a:ext cx="8856979" cy="5687711"/>
              </a:xfrm>
              <a:prstGeom prst="rect">
                <a:avLst/>
              </a:prstGeom>
              <a:blipFill>
                <a:blip r:embed="rId3"/>
                <a:stretch>
                  <a:fillRect l="-551" t="-536" b="-750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2772800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557521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常量传播和复写传播</a:t>
            </a: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>
          <a:xfrm>
            <a:off x="6457950" y="6448251"/>
            <a:ext cx="2057400" cy="365125"/>
          </a:xfrm>
        </p:spPr>
        <p:txBody>
          <a:bodyPr/>
          <a:lstStyle/>
          <a:p>
            <a:pPr>
              <a:defRPr/>
            </a:pPr>
            <a:fld id="{71D828F9-2628-9149-86BE-B70DE401120D}" type="slidenum">
              <a:rPr lang="en-US" smtClean="0"/>
              <a:t>95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42A92-DF5B-455E-BD2E-637DBCEDFB98}"/>
              </a:ext>
            </a:extLst>
          </p:cNvPr>
          <p:cNvSpPr txBox="1"/>
          <p:nvPr/>
        </p:nvSpPr>
        <p:spPr>
          <a:xfrm>
            <a:off x="35496" y="35913"/>
            <a:ext cx="3905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10.4.5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利用数据流信息进行全局优化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8">
                <a:extLst>
                  <a:ext uri="{FF2B5EF4-FFF2-40B4-BE49-F238E27FC236}">
                    <a16:creationId xmlns:a16="http://schemas.microsoft.com/office/drawing/2014/main" id="{43878A1F-722D-413C-AD3A-4D141A27FD6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9511" y="1118226"/>
                <a:ext cx="8856979" cy="46905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342900" indent="-3429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algn="just" eaLnBrk="0" fontAlgn="base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 marL="714375" indent="0">
                  <a:spcBef>
                    <a:spcPct val="20000"/>
                  </a:spcBef>
                  <a:buClrTx/>
                </a:pPr>
                <a:r>
                  <a:rPr lang="en-US" altLang="zh-CN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else if 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复写传播分析表明到达</a:t>
                </a:r>
                <a:r>
                  <a:rPr lang="en-US" altLang="zh-CN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v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的这个引用的唯一定值为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𝑣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𝑥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，这里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𝑥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为变量 </a:t>
                </a:r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714375" indent="0">
                  <a:spcBef>
                    <a:spcPct val="20000"/>
                  </a:spcBef>
                  <a:buClrTx/>
                </a:pPr>
                <a:r>
                  <a:rPr lang="en-US" altLang="zh-CN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{</a:t>
                </a:r>
              </a:p>
              <a:p>
                <a:pPr marL="1074738" indent="0">
                  <a:spcBef>
                    <a:spcPct val="20000"/>
                  </a:spcBef>
                  <a:buClrTx/>
                </a:pP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用</a:t>
                </a:r>
                <a:r>
                  <a:rPr lang="en-US" altLang="zh-CN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x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代替</a:t>
                </a:r>
                <a:r>
                  <a:rPr lang="en-US" altLang="zh-CN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v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的这个引用；</a:t>
                </a:r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1074738" indent="0">
                  <a:spcBef>
                    <a:spcPct val="20000"/>
                  </a:spcBef>
                  <a:buClrTx/>
                </a:pP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从</a:t>
                </a:r>
                <a14:m>
                  <m:oMath xmlns:m="http://schemas.openxmlformats.org/officeDocument/2006/math"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𝑣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𝑥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的</a:t>
                </a:r>
                <a:r>
                  <a:rPr lang="en-US" altLang="zh-CN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DU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链中去掉对</a:t>
                </a:r>
                <a:r>
                  <a:rPr lang="en-US" altLang="zh-CN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v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的这个引用；</a:t>
                </a:r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714375" indent="0">
                  <a:spcBef>
                    <a:spcPct val="20000"/>
                  </a:spcBef>
                  <a:buClrTx/>
                </a:pPr>
                <a:r>
                  <a:rPr lang="en-US" altLang="zh-CN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}</a:t>
                </a:r>
              </a:p>
              <a:p>
                <a:pPr marL="714375" indent="0">
                  <a:spcBef>
                    <a:spcPct val="20000"/>
                  </a:spcBef>
                  <a:buClrTx/>
                </a:pPr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360363" indent="0">
                  <a:spcBef>
                    <a:spcPct val="20000"/>
                  </a:spcBef>
                  <a:buClrTx/>
                </a:pPr>
                <a:r>
                  <a:rPr lang="en-US" altLang="zh-CN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for 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变量</a:t>
                </a:r>
                <a:r>
                  <a:rPr lang="en-US" altLang="zh-CN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v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的每个定值</a:t>
                </a:r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714375" indent="0">
                  <a:spcBef>
                    <a:spcPct val="20000"/>
                  </a:spcBef>
                  <a:buClrTx/>
                </a:pPr>
                <a:r>
                  <a:rPr lang="en-US" altLang="zh-CN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if 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这个定值的所有引用都因常量或复写传播而消除</a:t>
                </a:r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1074738" indent="0">
                  <a:spcBef>
                    <a:spcPct val="20000"/>
                  </a:spcBef>
                  <a:buClrTx/>
                </a:pP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从程序中删除这个定值；</a:t>
                </a:r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1074738" indent="0">
                  <a:spcBef>
                    <a:spcPct val="20000"/>
                  </a:spcBef>
                  <a:buClrTx/>
                </a:pPr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360363" indent="0">
                  <a:spcBef>
                    <a:spcPct val="20000"/>
                  </a:spcBef>
                  <a:buClrTx/>
                </a:pPr>
                <a:r>
                  <a:rPr lang="en-US" altLang="zh-CN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for 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每个变量</a:t>
                </a:r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714375" indent="0">
                  <a:spcBef>
                    <a:spcPct val="20000"/>
                  </a:spcBef>
                  <a:buClrTx/>
                </a:pPr>
                <a:r>
                  <a:rPr lang="en-US" altLang="zh-CN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if 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这个变量的所有引用已被消除</a:t>
                </a:r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1074738" indent="0">
                  <a:spcBef>
                    <a:spcPct val="20000"/>
                  </a:spcBef>
                  <a:buClrTx/>
                </a:pP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从程序中删除这个变量；</a:t>
                </a:r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0" indent="0">
                  <a:spcBef>
                    <a:spcPct val="20000"/>
                  </a:spcBef>
                  <a:buClrTx/>
                </a:pPr>
                <a:r>
                  <a:rPr lang="en-US" altLang="zh-CN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}</a:t>
                </a:r>
              </a:p>
            </p:txBody>
          </p:sp>
        </mc:Choice>
        <mc:Fallback xmlns="">
          <p:sp>
            <p:nvSpPr>
              <p:cNvPr id="6" name="TextBox 8">
                <a:extLst>
                  <a:ext uri="{FF2B5EF4-FFF2-40B4-BE49-F238E27FC236}">
                    <a16:creationId xmlns:a16="http://schemas.microsoft.com/office/drawing/2014/main" id="{43878A1F-722D-413C-AD3A-4D141A27FD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9511" y="1118226"/>
                <a:ext cx="8856979" cy="4690515"/>
              </a:xfrm>
              <a:prstGeom prst="rect">
                <a:avLst/>
              </a:prstGeom>
              <a:blipFill>
                <a:blip r:embed="rId3"/>
                <a:stretch>
                  <a:fillRect l="-551" t="-649" b="-1039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9167665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0" y="2501900"/>
            <a:ext cx="9144000" cy="1935163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57150" dist="19050" dir="5400000" algn="ctr" rotWithShape="0">
              <a:srgbClr val="000000">
                <a:alpha val="62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chemeClr val="lt1"/>
              </a:solidFill>
              <a:latin typeface="+mn-lt"/>
              <a:ea typeface="+mn-ea"/>
            </a:endParaRPr>
          </a:p>
        </p:txBody>
      </p:sp>
      <p:sp>
        <p:nvSpPr>
          <p:cNvPr id="22530" name="Title 1"/>
          <p:cNvSpPr>
            <a:spLocks noGrp="1"/>
          </p:cNvSpPr>
          <p:nvPr>
            <p:ph type="ctrTitle"/>
          </p:nvPr>
        </p:nvSpPr>
        <p:spPr>
          <a:xfrm>
            <a:off x="0" y="2501900"/>
            <a:ext cx="9108504" cy="1935163"/>
          </a:xfrm>
        </p:spPr>
        <p:txBody>
          <a:bodyPr anchor="ctr" anchorCtr="1"/>
          <a:lstStyle/>
          <a:p>
            <a:pPr algn="l"/>
            <a:r>
              <a:rPr lang="en-US" altLang="zh-CN" b="1" dirty="0">
                <a:solidFill>
                  <a:schemeClr val="bg1"/>
                </a:solidFill>
                <a:latin typeface="Vladimir Script" panose="03050402040407070305" pitchFamily="66" charset="0"/>
                <a:ea typeface="微软雅黑" panose="020B0503020204020204" pitchFamily="34" charset="-122"/>
                <a:cs typeface="Hei" charset="-122"/>
              </a:rPr>
              <a:t>The End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i" charset="-122"/>
              </a:rPr>
              <a:t>     </a:t>
            </a:r>
            <a:b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i" charset="-122"/>
              </a:rPr>
            </a:b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i" charset="-122"/>
              </a:rPr>
              <a:t>                 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i" charset="-122"/>
              </a:rPr>
              <a:t>谢谢</a:t>
            </a:r>
            <a:endParaRPr lang="en-US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ei" charset="-122"/>
            </a:endParaRPr>
          </a:p>
        </p:txBody>
      </p:sp>
      <p:sp>
        <p:nvSpPr>
          <p:cNvPr id="22531" name="Subtitle 2"/>
          <p:cNvSpPr>
            <a:spLocks noGrp="1"/>
          </p:cNvSpPr>
          <p:nvPr>
            <p:ph type="subTitle" idx="1"/>
          </p:nvPr>
        </p:nvSpPr>
        <p:spPr>
          <a:xfrm>
            <a:off x="2497578" y="4842481"/>
            <a:ext cx="1885950" cy="1159669"/>
          </a:xfrm>
        </p:spPr>
        <p:txBody>
          <a:bodyPr>
            <a:normAutofit lnSpcReduction="10000"/>
          </a:bodyPr>
          <a:lstStyle/>
          <a:p>
            <a:pPr algn="dist" eaLnBrk="1" hangingPunct="1">
              <a:lnSpc>
                <a:spcPct val="10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黑体" panose="02010609060101010101" pitchFamily="49" charset="-122"/>
              </a:rPr>
              <a:t>授课教师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黑体" panose="02010609060101010101" pitchFamily="49" charset="-122"/>
            </a:endParaRPr>
          </a:p>
          <a:p>
            <a:pPr algn="dist" eaLnBrk="1" hangingPunct="1">
              <a:lnSpc>
                <a:spcPct val="10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黑体" panose="02010609060101010101" pitchFamily="49" charset="-122"/>
              </a:rPr>
              <a:t>手机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黑体" panose="02010609060101010101" pitchFamily="49" charset="-122"/>
            </a:endParaRPr>
          </a:p>
          <a:p>
            <a:pPr algn="dist" eaLnBrk="1" hangingPunct="1">
              <a:lnSpc>
                <a:spcPct val="10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黑体" panose="02010609060101010101" pitchFamily="49" charset="-122"/>
              </a:rPr>
              <a:t>邮箱</a:t>
            </a:r>
            <a:endParaRPr lang="en-US" altLang="en-US" dirty="0">
              <a:latin typeface="微软雅黑" panose="020B0503020204020204" pitchFamily="34" charset="-122"/>
              <a:ea typeface="微软雅黑" panose="020B0503020204020204" pitchFamily="34" charset="-122"/>
              <a:cs typeface="黑体" panose="02010609060101010101" pitchFamily="49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96194" y="1815207"/>
            <a:ext cx="6985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zh-CN" altLang="en-US" sz="2400" spc="60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黑体" panose="02010609060101010101" pitchFamily="49" charset="-122"/>
              </a:rPr>
              <a:t>第十章 优化</a:t>
            </a:r>
            <a:endParaRPr lang="en-US" sz="2400" spc="60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黑体" panose="02010609060101010101" pitchFamily="49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0372725" y="5715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3" name="矩形 2"/>
          <p:cNvSpPr/>
          <p:nvPr/>
        </p:nvSpPr>
        <p:spPr>
          <a:xfrm>
            <a:off x="4412883" y="4797152"/>
            <a:ext cx="3615501" cy="11886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defTabSz="685800" eaLnBrk="1" hangingPunct="1">
              <a:spcBef>
                <a:spcPts val="750"/>
              </a:spcBef>
              <a:buFont typeface="Arial" panose="020B0604020202020204" pitchFamily="34" charset="0"/>
              <a:buNone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黑体" panose="02010609060101010101" pitchFamily="49" charset="-122"/>
              </a:rPr>
              <a:t>：郑艳伟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黑体" panose="02010609060101010101" pitchFamily="49" charset="-122"/>
            </a:endParaRPr>
          </a:p>
          <a:p>
            <a:pPr defTabSz="685800" eaLnBrk="1" hangingPunct="1">
              <a:spcBef>
                <a:spcPts val="750"/>
              </a:spcBef>
              <a:buFont typeface="Arial" panose="020B0604020202020204" pitchFamily="34" charset="0"/>
              <a:buNone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黑体" panose="02010609060101010101" pitchFamily="49" charset="-122"/>
              </a:rPr>
              <a:t>：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黑体" panose="02010609060101010101" pitchFamily="49" charset="-122"/>
              </a:rPr>
              <a:t>18614002860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黑体" panose="02010609060101010101" pitchFamily="49" charset="-122"/>
              </a:rPr>
              <a:t>（微信同号）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黑体" panose="02010609060101010101" pitchFamily="49" charset="-122"/>
            </a:endParaRPr>
          </a:p>
          <a:p>
            <a:pPr defTabSz="685800" eaLnBrk="1" hangingPunct="1">
              <a:spcBef>
                <a:spcPts val="750"/>
              </a:spcBef>
              <a:buFont typeface="Arial" panose="020B0604020202020204" pitchFamily="34" charset="0"/>
              <a:buNone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黑体" panose="02010609060101010101" pitchFamily="49" charset="-122"/>
              </a:rPr>
              <a:t>：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黑体" panose="02010609060101010101" pitchFamily="49" charset="-122"/>
              </a:rPr>
              <a:t>zhengyw@sdu.edu.cn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B35A7FF-0B1E-4B4C-9019-594EEA95E1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502" y="297292"/>
            <a:ext cx="2832628" cy="899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815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theme/theme1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noFill/>
        <a:ln w="9525">
          <a:solidFill>
            <a:schemeClr val="tx1"/>
          </a:solidFill>
          <a:miter lim="800000"/>
          <a:headEnd/>
          <a:tailEnd/>
        </a:ln>
      </a:spPr>
      <a:bodyPr wrap="none" anchor="ctr"/>
      <a:lstStyle>
        <a:defPPr algn="l" eaLnBrk="1" hangingPunct="1">
          <a:defRPr b="0" i="1" smtClean="0">
            <a:latin typeface="Cambria Math" panose="02040503050406030204" pitchFamily="18" charset="0"/>
          </a:defRPr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62409</TotalTime>
  <Words>13465</Words>
  <Application>Microsoft Office PowerPoint</Application>
  <PresentationFormat>全屏显示(4:3)</PresentationFormat>
  <Paragraphs>2594</Paragraphs>
  <Slides>96</Slides>
  <Notes>96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96</vt:i4>
      </vt:variant>
    </vt:vector>
  </HeadingPairs>
  <TitlesOfParts>
    <vt:vector size="110" baseType="lpstr">
      <vt:lpstr>Hei</vt:lpstr>
      <vt:lpstr>等线</vt:lpstr>
      <vt:lpstr>等线 Light</vt:lpstr>
      <vt:lpstr>黑体</vt:lpstr>
      <vt:lpstr>宋体</vt:lpstr>
      <vt:lpstr>微软雅黑</vt:lpstr>
      <vt:lpstr>Arial</vt:lpstr>
      <vt:lpstr>Calibri</vt:lpstr>
      <vt:lpstr>Cambria Math</vt:lpstr>
      <vt:lpstr>Tahoma</vt:lpstr>
      <vt:lpstr>Times New Roman</vt:lpstr>
      <vt:lpstr>Vladimir Script</vt:lpstr>
      <vt:lpstr>Wingdings</vt:lpstr>
      <vt:lpstr>自定义设计方案</vt:lpstr>
      <vt:lpstr>第十章 代码优化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The End                        谢谢</vt:lpstr>
    </vt:vector>
  </TitlesOfParts>
  <Company>DADI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lsk</dc:creator>
  <cp:keywords>计算机学院</cp:keywords>
  <cp:lastModifiedBy>Yanwei Zheng</cp:lastModifiedBy>
  <cp:revision>3983</cp:revision>
  <dcterms:created xsi:type="dcterms:W3CDTF">2013-05-22T02:15:00Z</dcterms:created>
  <dcterms:modified xsi:type="dcterms:W3CDTF">2023-05-07T01:20:11Z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2052-11.1.0.7989</vt:lpwstr>
  </property>
</Properties>
</file>